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13" r:id="rId1"/>
  </p:sldMasterIdLst>
  <p:notesMasterIdLst>
    <p:notesMasterId r:id="rId14"/>
  </p:notesMasterIdLst>
  <p:sldIdLst>
    <p:sldId id="256" r:id="rId2"/>
    <p:sldId id="266" r:id="rId3"/>
    <p:sldId id="264" r:id="rId4"/>
    <p:sldId id="257" r:id="rId5"/>
    <p:sldId id="267" r:id="rId6"/>
    <p:sldId id="262" r:id="rId7"/>
    <p:sldId id="259" r:id="rId8"/>
    <p:sldId id="260" r:id="rId9"/>
    <p:sldId id="261" r:id="rId10"/>
    <p:sldId id="258" r:id="rId11"/>
    <p:sldId id="263" r:id="rId12"/>
    <p:sldId id="268"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94762" autoAdjust="0"/>
  </p:normalViewPr>
  <p:slideViewPr>
    <p:cSldViewPr>
      <p:cViewPr varScale="1">
        <p:scale>
          <a:sx n="121" d="100"/>
          <a:sy n="121" d="100"/>
        </p:scale>
        <p:origin x="18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4930D76F-EA24-8CB6-ABF8-C948E818726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417795" name="Rectangle 3">
            <a:extLst>
              <a:ext uri="{FF2B5EF4-FFF2-40B4-BE49-F238E27FC236}">
                <a16:creationId xmlns:a16="http://schemas.microsoft.com/office/drawing/2014/main" id="{6AD97D19-7B55-1C3B-3EBD-E9EE5F5D1C5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417796" name="Rectangle 4">
            <a:extLst>
              <a:ext uri="{FF2B5EF4-FFF2-40B4-BE49-F238E27FC236}">
                <a16:creationId xmlns:a16="http://schemas.microsoft.com/office/drawing/2014/main" id="{57588151-63D5-DE4E-232F-B37231C53B0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7797" name="Rectangle 5">
            <a:extLst>
              <a:ext uri="{FF2B5EF4-FFF2-40B4-BE49-F238E27FC236}">
                <a16:creationId xmlns:a16="http://schemas.microsoft.com/office/drawing/2014/main" id="{2DD78AE7-FD4D-1A13-F309-E8B3AAA9203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7798" name="Rectangle 6">
            <a:extLst>
              <a:ext uri="{FF2B5EF4-FFF2-40B4-BE49-F238E27FC236}">
                <a16:creationId xmlns:a16="http://schemas.microsoft.com/office/drawing/2014/main" id="{BBFFBBFD-E795-967E-4AA7-035DA93486A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417799" name="Rectangle 7">
            <a:extLst>
              <a:ext uri="{FF2B5EF4-FFF2-40B4-BE49-F238E27FC236}">
                <a16:creationId xmlns:a16="http://schemas.microsoft.com/office/drawing/2014/main" id="{0A1EABEB-3EC2-F3E2-8CD6-3FC5024D4DD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C33F5EF-6CA6-234F-8289-F0C77EE439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88A069-5857-CE84-0626-66EF5BC48461}"/>
              </a:ext>
            </a:extLst>
          </p:cNvPr>
          <p:cNvSpPr>
            <a:spLocks noGrp="1" noChangeArrowheads="1"/>
          </p:cNvSpPr>
          <p:nvPr>
            <p:ph type="sldNum" sz="quarter" idx="5"/>
          </p:nvPr>
        </p:nvSpPr>
        <p:spPr>
          <a:ln/>
        </p:spPr>
        <p:txBody>
          <a:bodyPr/>
          <a:lstStyle/>
          <a:p>
            <a:fld id="{58E093AA-459C-4446-990E-95D69B57FEB8}" type="slidenum">
              <a:rPr lang="en-US" altLang="en-US"/>
              <a:pPr/>
              <a:t>1</a:t>
            </a:fld>
            <a:endParaRPr lang="en-US" altLang="en-US"/>
          </a:p>
        </p:txBody>
      </p:sp>
      <p:sp>
        <p:nvSpPr>
          <p:cNvPr id="443394" name="Rectangle 2">
            <a:extLst>
              <a:ext uri="{FF2B5EF4-FFF2-40B4-BE49-F238E27FC236}">
                <a16:creationId xmlns:a16="http://schemas.microsoft.com/office/drawing/2014/main" id="{1BA3EF26-53BB-FEB8-DB68-1A1E38608BB5}"/>
              </a:ext>
            </a:extLst>
          </p:cNvPr>
          <p:cNvSpPr>
            <a:spLocks noRot="1" noChangeArrowheads="1" noTextEdit="1"/>
          </p:cNvSpPr>
          <p:nvPr>
            <p:ph type="sldImg"/>
          </p:nvPr>
        </p:nvSpPr>
        <p:spPr>
          <a:ln/>
        </p:spPr>
      </p:sp>
      <p:sp>
        <p:nvSpPr>
          <p:cNvPr id="443395" name="Rectangle 3">
            <a:extLst>
              <a:ext uri="{FF2B5EF4-FFF2-40B4-BE49-F238E27FC236}">
                <a16:creationId xmlns:a16="http://schemas.microsoft.com/office/drawing/2014/main" id="{6A6AE899-2F10-F5F2-E196-4AE13E7B2D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96AD67-5B20-893F-5681-C3E59FD677F6}"/>
              </a:ext>
            </a:extLst>
          </p:cNvPr>
          <p:cNvSpPr>
            <a:spLocks noGrp="1" noChangeArrowheads="1"/>
          </p:cNvSpPr>
          <p:nvPr>
            <p:ph type="sldNum" sz="quarter" idx="5"/>
          </p:nvPr>
        </p:nvSpPr>
        <p:spPr>
          <a:ln/>
        </p:spPr>
        <p:txBody>
          <a:bodyPr/>
          <a:lstStyle/>
          <a:p>
            <a:fld id="{4ECF0B03-7EB3-3244-8120-E84F0C27F570}" type="slidenum">
              <a:rPr lang="en-US" altLang="en-US"/>
              <a:pPr/>
              <a:t>10</a:t>
            </a:fld>
            <a:endParaRPr lang="en-US" altLang="en-US"/>
          </a:p>
        </p:txBody>
      </p:sp>
      <p:sp>
        <p:nvSpPr>
          <p:cNvPr id="449538" name="Rectangle 2">
            <a:extLst>
              <a:ext uri="{FF2B5EF4-FFF2-40B4-BE49-F238E27FC236}">
                <a16:creationId xmlns:a16="http://schemas.microsoft.com/office/drawing/2014/main" id="{0836A72B-3719-A6B2-A5C7-17C80A30857E}"/>
              </a:ext>
            </a:extLst>
          </p:cNvPr>
          <p:cNvSpPr>
            <a:spLocks noRot="1" noChangeArrowheads="1" noTextEdit="1"/>
          </p:cNvSpPr>
          <p:nvPr>
            <p:ph type="sldImg"/>
          </p:nvPr>
        </p:nvSpPr>
        <p:spPr>
          <a:ln/>
        </p:spPr>
      </p:sp>
      <p:sp>
        <p:nvSpPr>
          <p:cNvPr id="449539" name="Rectangle 3">
            <a:extLst>
              <a:ext uri="{FF2B5EF4-FFF2-40B4-BE49-F238E27FC236}">
                <a16:creationId xmlns:a16="http://schemas.microsoft.com/office/drawing/2014/main" id="{9A8CCE83-E06F-E6F6-0AB6-3EA5CF4BC9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B0260A-5C10-F1D8-6C5E-E6540893E118}"/>
              </a:ext>
            </a:extLst>
          </p:cNvPr>
          <p:cNvSpPr>
            <a:spLocks noGrp="1" noChangeArrowheads="1"/>
          </p:cNvSpPr>
          <p:nvPr>
            <p:ph type="sldNum" sz="quarter" idx="5"/>
          </p:nvPr>
        </p:nvSpPr>
        <p:spPr>
          <a:ln/>
        </p:spPr>
        <p:txBody>
          <a:bodyPr/>
          <a:lstStyle/>
          <a:p>
            <a:fld id="{F91E3BC7-0136-5743-A39D-9B256C09779B}" type="slidenum">
              <a:rPr lang="en-US" altLang="en-US"/>
              <a:pPr/>
              <a:t>11</a:t>
            </a:fld>
            <a:endParaRPr lang="en-US" altLang="en-US"/>
          </a:p>
        </p:txBody>
      </p:sp>
      <p:sp>
        <p:nvSpPr>
          <p:cNvPr id="450562" name="Rectangle 2">
            <a:extLst>
              <a:ext uri="{FF2B5EF4-FFF2-40B4-BE49-F238E27FC236}">
                <a16:creationId xmlns:a16="http://schemas.microsoft.com/office/drawing/2014/main" id="{74B00102-3F79-0483-7235-381D0E0FCCE1}"/>
              </a:ext>
            </a:extLst>
          </p:cNvPr>
          <p:cNvSpPr>
            <a:spLocks noRot="1" noChangeArrowheads="1" noTextEdit="1"/>
          </p:cNvSpPr>
          <p:nvPr>
            <p:ph type="sldImg"/>
          </p:nvPr>
        </p:nvSpPr>
        <p:spPr>
          <a:ln/>
        </p:spPr>
      </p:sp>
      <p:sp>
        <p:nvSpPr>
          <p:cNvPr id="450563" name="Rectangle 3">
            <a:extLst>
              <a:ext uri="{FF2B5EF4-FFF2-40B4-BE49-F238E27FC236}">
                <a16:creationId xmlns:a16="http://schemas.microsoft.com/office/drawing/2014/main" id="{2563D731-7469-D79D-B363-BC0E1B1075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892C32-6505-9082-1F48-0C6231FDC00D}"/>
              </a:ext>
            </a:extLst>
          </p:cNvPr>
          <p:cNvSpPr>
            <a:spLocks noGrp="1" noChangeArrowheads="1"/>
          </p:cNvSpPr>
          <p:nvPr>
            <p:ph type="sldNum" sz="quarter" idx="5"/>
          </p:nvPr>
        </p:nvSpPr>
        <p:spPr>
          <a:ln/>
        </p:spPr>
        <p:txBody>
          <a:bodyPr/>
          <a:lstStyle/>
          <a:p>
            <a:fld id="{679A9A9B-69CF-BB4D-9520-8D2473CF5B60}" type="slidenum">
              <a:rPr lang="en-US" altLang="en-US"/>
              <a:pPr/>
              <a:t>12</a:t>
            </a:fld>
            <a:endParaRPr lang="en-US" altLang="en-US"/>
          </a:p>
        </p:txBody>
      </p:sp>
      <p:sp>
        <p:nvSpPr>
          <p:cNvPr id="460802" name="Rectangle 2">
            <a:extLst>
              <a:ext uri="{FF2B5EF4-FFF2-40B4-BE49-F238E27FC236}">
                <a16:creationId xmlns:a16="http://schemas.microsoft.com/office/drawing/2014/main" id="{CCC1427D-BB8C-408D-41DE-BAFE5782AF4E}"/>
              </a:ext>
            </a:extLst>
          </p:cNvPr>
          <p:cNvSpPr>
            <a:spLocks noRot="1" noChangeArrowheads="1" noTextEdit="1"/>
          </p:cNvSpPr>
          <p:nvPr>
            <p:ph type="sldImg"/>
          </p:nvPr>
        </p:nvSpPr>
        <p:spPr>
          <a:ln/>
        </p:spPr>
      </p:sp>
      <p:sp>
        <p:nvSpPr>
          <p:cNvPr id="460803" name="Rectangle 3">
            <a:extLst>
              <a:ext uri="{FF2B5EF4-FFF2-40B4-BE49-F238E27FC236}">
                <a16:creationId xmlns:a16="http://schemas.microsoft.com/office/drawing/2014/main" id="{A3A29E57-1B2B-F87D-4FFA-DDEAE04FA5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B6AF22-9BC8-3F5C-AA3B-70C8CFFABA0E}"/>
              </a:ext>
            </a:extLst>
          </p:cNvPr>
          <p:cNvSpPr>
            <a:spLocks noGrp="1" noChangeArrowheads="1"/>
          </p:cNvSpPr>
          <p:nvPr>
            <p:ph type="sldNum" sz="quarter" idx="5"/>
          </p:nvPr>
        </p:nvSpPr>
        <p:spPr>
          <a:ln/>
        </p:spPr>
        <p:txBody>
          <a:bodyPr/>
          <a:lstStyle/>
          <a:p>
            <a:fld id="{69E08DF1-93C3-3C44-8652-05EDB3C06BCB}" type="slidenum">
              <a:rPr lang="en-US" altLang="en-US"/>
              <a:pPr/>
              <a:t>2</a:t>
            </a:fld>
            <a:endParaRPr lang="en-US" altLang="en-US"/>
          </a:p>
        </p:txBody>
      </p:sp>
      <p:sp>
        <p:nvSpPr>
          <p:cNvPr id="456706" name="Rectangle 2">
            <a:extLst>
              <a:ext uri="{FF2B5EF4-FFF2-40B4-BE49-F238E27FC236}">
                <a16:creationId xmlns:a16="http://schemas.microsoft.com/office/drawing/2014/main" id="{49CCABC3-5C47-0346-0462-DA45118033D5}"/>
              </a:ext>
            </a:extLst>
          </p:cNvPr>
          <p:cNvSpPr>
            <a:spLocks noRot="1" noChangeArrowheads="1" noTextEdit="1"/>
          </p:cNvSpPr>
          <p:nvPr>
            <p:ph type="sldImg"/>
          </p:nvPr>
        </p:nvSpPr>
        <p:spPr>
          <a:ln/>
        </p:spPr>
      </p:sp>
      <p:sp>
        <p:nvSpPr>
          <p:cNvPr id="456707" name="Rectangle 3">
            <a:extLst>
              <a:ext uri="{FF2B5EF4-FFF2-40B4-BE49-F238E27FC236}">
                <a16:creationId xmlns:a16="http://schemas.microsoft.com/office/drawing/2014/main" id="{F8098BCC-AA99-A95F-C2E2-7084552CB8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797717-BCB2-96DD-1990-7621C80A575D}"/>
              </a:ext>
            </a:extLst>
          </p:cNvPr>
          <p:cNvSpPr>
            <a:spLocks noGrp="1" noChangeArrowheads="1"/>
          </p:cNvSpPr>
          <p:nvPr>
            <p:ph type="sldNum" sz="quarter" idx="5"/>
          </p:nvPr>
        </p:nvSpPr>
        <p:spPr>
          <a:ln/>
        </p:spPr>
        <p:txBody>
          <a:bodyPr/>
          <a:lstStyle/>
          <a:p>
            <a:fld id="{5327F355-C9CF-C44E-B291-058D56F253AC}" type="slidenum">
              <a:rPr lang="en-US" altLang="en-US"/>
              <a:pPr/>
              <a:t>3</a:t>
            </a:fld>
            <a:endParaRPr lang="en-US" altLang="en-US"/>
          </a:p>
        </p:txBody>
      </p:sp>
      <p:sp>
        <p:nvSpPr>
          <p:cNvPr id="452610" name="Rectangle 2">
            <a:extLst>
              <a:ext uri="{FF2B5EF4-FFF2-40B4-BE49-F238E27FC236}">
                <a16:creationId xmlns:a16="http://schemas.microsoft.com/office/drawing/2014/main" id="{B95B5998-6BCE-E5F6-1D69-D5FA516F9FE0}"/>
              </a:ext>
            </a:extLst>
          </p:cNvPr>
          <p:cNvSpPr>
            <a:spLocks noRot="1" noChangeArrowheads="1" noTextEdit="1"/>
          </p:cNvSpPr>
          <p:nvPr>
            <p:ph type="sldImg"/>
          </p:nvPr>
        </p:nvSpPr>
        <p:spPr>
          <a:ln/>
        </p:spPr>
      </p:sp>
      <p:sp>
        <p:nvSpPr>
          <p:cNvPr id="452611" name="Rectangle 3">
            <a:extLst>
              <a:ext uri="{FF2B5EF4-FFF2-40B4-BE49-F238E27FC236}">
                <a16:creationId xmlns:a16="http://schemas.microsoft.com/office/drawing/2014/main" id="{20AE6DA5-C9BA-4257-BC3A-1CA236ECF0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05BECA-D31D-643F-6868-CD48DA12037C}"/>
              </a:ext>
            </a:extLst>
          </p:cNvPr>
          <p:cNvSpPr>
            <a:spLocks noGrp="1" noChangeArrowheads="1"/>
          </p:cNvSpPr>
          <p:nvPr>
            <p:ph type="sldNum" sz="quarter" idx="5"/>
          </p:nvPr>
        </p:nvSpPr>
        <p:spPr>
          <a:ln/>
        </p:spPr>
        <p:txBody>
          <a:bodyPr/>
          <a:lstStyle/>
          <a:p>
            <a:fld id="{7A9F5209-676E-454F-9F94-A7CBD0B21553}" type="slidenum">
              <a:rPr lang="en-US" altLang="en-US"/>
              <a:pPr/>
              <a:t>4</a:t>
            </a:fld>
            <a:endParaRPr lang="en-US" altLang="en-US"/>
          </a:p>
        </p:txBody>
      </p:sp>
      <p:sp>
        <p:nvSpPr>
          <p:cNvPr id="444418" name="Rectangle 2">
            <a:extLst>
              <a:ext uri="{FF2B5EF4-FFF2-40B4-BE49-F238E27FC236}">
                <a16:creationId xmlns:a16="http://schemas.microsoft.com/office/drawing/2014/main" id="{66D0D489-B6FA-9FAC-94E5-58A2F0DA2C0D}"/>
              </a:ext>
            </a:extLst>
          </p:cNvPr>
          <p:cNvSpPr>
            <a:spLocks noRot="1" noChangeArrowheads="1" noTextEdit="1"/>
          </p:cNvSpPr>
          <p:nvPr>
            <p:ph type="sldImg"/>
          </p:nvPr>
        </p:nvSpPr>
        <p:spPr>
          <a:ln/>
        </p:spPr>
      </p:sp>
      <p:sp>
        <p:nvSpPr>
          <p:cNvPr id="444419" name="Rectangle 3">
            <a:extLst>
              <a:ext uri="{FF2B5EF4-FFF2-40B4-BE49-F238E27FC236}">
                <a16:creationId xmlns:a16="http://schemas.microsoft.com/office/drawing/2014/main" id="{2DEEB1A4-63BD-2153-6A91-EA0BBE42715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15F6B2-8AB1-EE88-026D-0E62A667129F}"/>
              </a:ext>
            </a:extLst>
          </p:cNvPr>
          <p:cNvSpPr>
            <a:spLocks noGrp="1" noChangeArrowheads="1"/>
          </p:cNvSpPr>
          <p:nvPr>
            <p:ph type="sldNum" sz="quarter" idx="5"/>
          </p:nvPr>
        </p:nvSpPr>
        <p:spPr>
          <a:ln/>
        </p:spPr>
        <p:txBody>
          <a:bodyPr/>
          <a:lstStyle/>
          <a:p>
            <a:fld id="{F9D4B3E1-2734-D14E-8AC2-600F717FA9B1}" type="slidenum">
              <a:rPr lang="en-US" altLang="en-US"/>
              <a:pPr/>
              <a:t>5</a:t>
            </a:fld>
            <a:endParaRPr lang="en-US" altLang="en-US"/>
          </a:p>
        </p:txBody>
      </p:sp>
      <p:sp>
        <p:nvSpPr>
          <p:cNvPr id="458754" name="Rectangle 2">
            <a:extLst>
              <a:ext uri="{FF2B5EF4-FFF2-40B4-BE49-F238E27FC236}">
                <a16:creationId xmlns:a16="http://schemas.microsoft.com/office/drawing/2014/main" id="{74522C8F-E506-0D59-313D-D16F0C23A209}"/>
              </a:ext>
            </a:extLst>
          </p:cNvPr>
          <p:cNvSpPr>
            <a:spLocks noRot="1" noChangeArrowheads="1" noTextEdit="1"/>
          </p:cNvSpPr>
          <p:nvPr>
            <p:ph type="sldImg"/>
          </p:nvPr>
        </p:nvSpPr>
        <p:spPr>
          <a:ln/>
        </p:spPr>
      </p:sp>
      <p:sp>
        <p:nvSpPr>
          <p:cNvPr id="458755" name="Rectangle 3">
            <a:extLst>
              <a:ext uri="{FF2B5EF4-FFF2-40B4-BE49-F238E27FC236}">
                <a16:creationId xmlns:a16="http://schemas.microsoft.com/office/drawing/2014/main" id="{9C8B30F2-DD40-A266-BFBE-5777C33835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C4B478-C74F-0A19-D56F-FA5789E5AFB1}"/>
              </a:ext>
            </a:extLst>
          </p:cNvPr>
          <p:cNvSpPr>
            <a:spLocks noGrp="1" noChangeArrowheads="1"/>
          </p:cNvSpPr>
          <p:nvPr>
            <p:ph type="sldNum" sz="quarter" idx="5"/>
          </p:nvPr>
        </p:nvSpPr>
        <p:spPr>
          <a:ln/>
        </p:spPr>
        <p:txBody>
          <a:bodyPr/>
          <a:lstStyle/>
          <a:p>
            <a:fld id="{4B5C7A55-6CF6-B64B-AFC3-BA4F3EF77B86}" type="slidenum">
              <a:rPr lang="en-US" altLang="en-US"/>
              <a:pPr/>
              <a:t>6</a:t>
            </a:fld>
            <a:endParaRPr lang="en-US" altLang="en-US"/>
          </a:p>
        </p:txBody>
      </p:sp>
      <p:sp>
        <p:nvSpPr>
          <p:cNvPr id="445442" name="Rectangle 2">
            <a:extLst>
              <a:ext uri="{FF2B5EF4-FFF2-40B4-BE49-F238E27FC236}">
                <a16:creationId xmlns:a16="http://schemas.microsoft.com/office/drawing/2014/main" id="{E23CE1E7-492B-A7C9-C561-D85A9D30D7C6}"/>
              </a:ext>
            </a:extLst>
          </p:cNvPr>
          <p:cNvSpPr>
            <a:spLocks noRot="1" noChangeArrowheads="1" noTextEdit="1"/>
          </p:cNvSpPr>
          <p:nvPr>
            <p:ph type="sldImg"/>
          </p:nvPr>
        </p:nvSpPr>
        <p:spPr>
          <a:ln/>
        </p:spPr>
      </p:sp>
      <p:sp>
        <p:nvSpPr>
          <p:cNvPr id="445443" name="Rectangle 3">
            <a:extLst>
              <a:ext uri="{FF2B5EF4-FFF2-40B4-BE49-F238E27FC236}">
                <a16:creationId xmlns:a16="http://schemas.microsoft.com/office/drawing/2014/main" id="{424FD8DE-5ED0-ECAC-711B-AF4EC32027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BFEB1B-8030-797C-E541-48DA51D5284F}"/>
              </a:ext>
            </a:extLst>
          </p:cNvPr>
          <p:cNvSpPr>
            <a:spLocks noGrp="1" noChangeArrowheads="1"/>
          </p:cNvSpPr>
          <p:nvPr>
            <p:ph type="sldNum" sz="quarter" idx="5"/>
          </p:nvPr>
        </p:nvSpPr>
        <p:spPr>
          <a:ln/>
        </p:spPr>
        <p:txBody>
          <a:bodyPr/>
          <a:lstStyle/>
          <a:p>
            <a:fld id="{17DE194D-3E59-2B45-B36F-A2DB962A9722}" type="slidenum">
              <a:rPr lang="en-US" altLang="en-US"/>
              <a:pPr/>
              <a:t>7</a:t>
            </a:fld>
            <a:endParaRPr lang="en-US" altLang="en-US"/>
          </a:p>
        </p:txBody>
      </p:sp>
      <p:sp>
        <p:nvSpPr>
          <p:cNvPr id="446466" name="Rectangle 2">
            <a:extLst>
              <a:ext uri="{FF2B5EF4-FFF2-40B4-BE49-F238E27FC236}">
                <a16:creationId xmlns:a16="http://schemas.microsoft.com/office/drawing/2014/main" id="{266B02D4-AEBE-3651-14E3-D253E3B13683}"/>
              </a:ext>
            </a:extLst>
          </p:cNvPr>
          <p:cNvSpPr>
            <a:spLocks noRot="1" noChangeArrowheads="1" noTextEdit="1"/>
          </p:cNvSpPr>
          <p:nvPr>
            <p:ph type="sldImg"/>
          </p:nvPr>
        </p:nvSpPr>
        <p:spPr>
          <a:ln/>
        </p:spPr>
      </p:sp>
      <p:sp>
        <p:nvSpPr>
          <p:cNvPr id="446467" name="Rectangle 3">
            <a:extLst>
              <a:ext uri="{FF2B5EF4-FFF2-40B4-BE49-F238E27FC236}">
                <a16:creationId xmlns:a16="http://schemas.microsoft.com/office/drawing/2014/main" id="{AF3634AA-271F-ED50-3A28-0994E3D02F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DB5D0E-2566-30F0-0E66-1C52824AA23B}"/>
              </a:ext>
            </a:extLst>
          </p:cNvPr>
          <p:cNvSpPr>
            <a:spLocks noGrp="1" noChangeArrowheads="1"/>
          </p:cNvSpPr>
          <p:nvPr>
            <p:ph type="sldNum" sz="quarter" idx="5"/>
          </p:nvPr>
        </p:nvSpPr>
        <p:spPr>
          <a:ln/>
        </p:spPr>
        <p:txBody>
          <a:bodyPr/>
          <a:lstStyle/>
          <a:p>
            <a:fld id="{6152C411-9E13-DD4B-97A6-BE4BF60FF934}" type="slidenum">
              <a:rPr lang="en-US" altLang="en-US"/>
              <a:pPr/>
              <a:t>8</a:t>
            </a:fld>
            <a:endParaRPr lang="en-US" altLang="en-US"/>
          </a:p>
        </p:txBody>
      </p:sp>
      <p:sp>
        <p:nvSpPr>
          <p:cNvPr id="447490" name="Rectangle 2">
            <a:extLst>
              <a:ext uri="{FF2B5EF4-FFF2-40B4-BE49-F238E27FC236}">
                <a16:creationId xmlns:a16="http://schemas.microsoft.com/office/drawing/2014/main" id="{2D178F66-7F59-8B3C-C360-20B0402D03B3}"/>
              </a:ext>
            </a:extLst>
          </p:cNvPr>
          <p:cNvSpPr>
            <a:spLocks noRot="1" noChangeArrowheads="1" noTextEdit="1"/>
          </p:cNvSpPr>
          <p:nvPr>
            <p:ph type="sldImg"/>
          </p:nvPr>
        </p:nvSpPr>
        <p:spPr>
          <a:ln/>
        </p:spPr>
      </p:sp>
      <p:sp>
        <p:nvSpPr>
          <p:cNvPr id="447491" name="Rectangle 3">
            <a:extLst>
              <a:ext uri="{FF2B5EF4-FFF2-40B4-BE49-F238E27FC236}">
                <a16:creationId xmlns:a16="http://schemas.microsoft.com/office/drawing/2014/main" id="{C745F13F-A233-EE22-6C1E-58D6258CCC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86E523-C457-403E-FBF0-632D8FCF6E4D}"/>
              </a:ext>
            </a:extLst>
          </p:cNvPr>
          <p:cNvSpPr>
            <a:spLocks noGrp="1" noChangeArrowheads="1"/>
          </p:cNvSpPr>
          <p:nvPr>
            <p:ph type="sldNum" sz="quarter" idx="5"/>
          </p:nvPr>
        </p:nvSpPr>
        <p:spPr>
          <a:ln/>
        </p:spPr>
        <p:txBody>
          <a:bodyPr/>
          <a:lstStyle/>
          <a:p>
            <a:fld id="{7A5DE170-A341-E04B-BB45-CE75C6080BFA}" type="slidenum">
              <a:rPr lang="en-US" altLang="en-US"/>
              <a:pPr/>
              <a:t>9</a:t>
            </a:fld>
            <a:endParaRPr lang="en-US" altLang="en-US"/>
          </a:p>
        </p:txBody>
      </p:sp>
      <p:sp>
        <p:nvSpPr>
          <p:cNvPr id="448514" name="Rectangle 2">
            <a:extLst>
              <a:ext uri="{FF2B5EF4-FFF2-40B4-BE49-F238E27FC236}">
                <a16:creationId xmlns:a16="http://schemas.microsoft.com/office/drawing/2014/main" id="{9B36F7FF-57CC-6F37-D40A-17C85E4E6041}"/>
              </a:ext>
            </a:extLst>
          </p:cNvPr>
          <p:cNvSpPr>
            <a:spLocks noRot="1" noChangeArrowheads="1" noTextEdit="1"/>
          </p:cNvSpPr>
          <p:nvPr>
            <p:ph type="sldImg"/>
          </p:nvPr>
        </p:nvSpPr>
        <p:spPr>
          <a:ln/>
        </p:spPr>
      </p:sp>
      <p:sp>
        <p:nvSpPr>
          <p:cNvPr id="448515" name="Rectangle 3">
            <a:extLst>
              <a:ext uri="{FF2B5EF4-FFF2-40B4-BE49-F238E27FC236}">
                <a16:creationId xmlns:a16="http://schemas.microsoft.com/office/drawing/2014/main" id="{56A599AE-F57A-AAA3-276A-4F628B0CCBF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7250" name="Group 2">
            <a:extLst>
              <a:ext uri="{FF2B5EF4-FFF2-40B4-BE49-F238E27FC236}">
                <a16:creationId xmlns:a16="http://schemas.microsoft.com/office/drawing/2014/main" id="{252B52C6-C211-5FA3-F331-1D43F9FB90C9}"/>
              </a:ext>
            </a:extLst>
          </p:cNvPr>
          <p:cNvGrpSpPr>
            <a:grpSpLocks/>
          </p:cNvGrpSpPr>
          <p:nvPr/>
        </p:nvGrpSpPr>
        <p:grpSpPr bwMode="auto">
          <a:xfrm>
            <a:off x="0" y="0"/>
            <a:ext cx="9140825" cy="6850063"/>
            <a:chOff x="0" y="0"/>
            <a:chExt cx="5758" cy="4315"/>
          </a:xfrm>
        </p:grpSpPr>
        <p:grpSp>
          <p:nvGrpSpPr>
            <p:cNvPr id="437251" name="Group 3">
              <a:extLst>
                <a:ext uri="{FF2B5EF4-FFF2-40B4-BE49-F238E27FC236}">
                  <a16:creationId xmlns:a16="http://schemas.microsoft.com/office/drawing/2014/main" id="{0CF4B26A-84C2-907B-3E19-D9DFF07F35D2}"/>
                </a:ext>
              </a:extLst>
            </p:cNvPr>
            <p:cNvGrpSpPr>
              <a:grpSpLocks/>
            </p:cNvGrpSpPr>
            <p:nvPr userDrawn="1"/>
          </p:nvGrpSpPr>
          <p:grpSpPr bwMode="auto">
            <a:xfrm>
              <a:off x="1728" y="2230"/>
              <a:ext cx="4027" cy="2085"/>
              <a:chOff x="1728" y="2230"/>
              <a:chExt cx="4027" cy="2085"/>
            </a:xfrm>
          </p:grpSpPr>
          <p:sp>
            <p:nvSpPr>
              <p:cNvPr id="437252" name="Freeform 4">
                <a:extLst>
                  <a:ext uri="{FF2B5EF4-FFF2-40B4-BE49-F238E27FC236}">
                    <a16:creationId xmlns:a16="http://schemas.microsoft.com/office/drawing/2014/main" id="{8C16A46D-BF58-C830-5911-A8A93A9DEEA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253" name="Freeform 5">
                <a:extLst>
                  <a:ext uri="{FF2B5EF4-FFF2-40B4-BE49-F238E27FC236}">
                    <a16:creationId xmlns:a16="http://schemas.microsoft.com/office/drawing/2014/main" id="{379E1E0C-0250-8D8F-E07B-172DFC1C5753}"/>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254" name="Freeform 6">
                <a:extLst>
                  <a:ext uri="{FF2B5EF4-FFF2-40B4-BE49-F238E27FC236}">
                    <a16:creationId xmlns:a16="http://schemas.microsoft.com/office/drawing/2014/main" id="{EEBEC222-378B-FE97-926E-832124F1E849}"/>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255" name="Freeform 7">
                <a:extLst>
                  <a:ext uri="{FF2B5EF4-FFF2-40B4-BE49-F238E27FC236}">
                    <a16:creationId xmlns:a16="http://schemas.microsoft.com/office/drawing/2014/main" id="{10F92B6E-89C7-153F-7D86-2AE35D0E27E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256" name="Freeform 8">
                <a:extLst>
                  <a:ext uri="{FF2B5EF4-FFF2-40B4-BE49-F238E27FC236}">
                    <a16:creationId xmlns:a16="http://schemas.microsoft.com/office/drawing/2014/main" id="{FE0205EC-3C04-44D6-77C6-FC48C7413502}"/>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7257" name="Freeform 9">
              <a:extLst>
                <a:ext uri="{FF2B5EF4-FFF2-40B4-BE49-F238E27FC236}">
                  <a16:creationId xmlns:a16="http://schemas.microsoft.com/office/drawing/2014/main" id="{BE37A367-6192-B65C-AD85-8A3999DC3632}"/>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258" name="Freeform 10">
              <a:extLst>
                <a:ext uri="{FF2B5EF4-FFF2-40B4-BE49-F238E27FC236}">
                  <a16:creationId xmlns:a16="http://schemas.microsoft.com/office/drawing/2014/main" id="{85E23B02-8716-A434-E1B8-EE4D33E5F66A}"/>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7259" name="Rectangle 11">
            <a:extLst>
              <a:ext uri="{FF2B5EF4-FFF2-40B4-BE49-F238E27FC236}">
                <a16:creationId xmlns:a16="http://schemas.microsoft.com/office/drawing/2014/main" id="{6858202F-61A0-F3CB-F828-A7BCDA4AA221}"/>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437260" name="Rectangle 12">
            <a:extLst>
              <a:ext uri="{FF2B5EF4-FFF2-40B4-BE49-F238E27FC236}">
                <a16:creationId xmlns:a16="http://schemas.microsoft.com/office/drawing/2014/main" id="{5F712369-07D8-E2C7-AC56-4D20845F3D3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37261" name="Rectangle 13">
            <a:extLst>
              <a:ext uri="{FF2B5EF4-FFF2-40B4-BE49-F238E27FC236}">
                <a16:creationId xmlns:a16="http://schemas.microsoft.com/office/drawing/2014/main" id="{204F57ED-5A62-BC65-E713-002582A93F59}"/>
              </a:ext>
            </a:extLst>
          </p:cNvPr>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437262" name="Rectangle 14">
            <a:extLst>
              <a:ext uri="{FF2B5EF4-FFF2-40B4-BE49-F238E27FC236}">
                <a16:creationId xmlns:a16="http://schemas.microsoft.com/office/drawing/2014/main" id="{51A05F3E-43C3-0308-AE18-32FA186E056D}"/>
              </a:ext>
            </a:extLst>
          </p:cNvPr>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437263" name="Rectangle 15">
            <a:extLst>
              <a:ext uri="{FF2B5EF4-FFF2-40B4-BE49-F238E27FC236}">
                <a16:creationId xmlns:a16="http://schemas.microsoft.com/office/drawing/2014/main" id="{7CA6027E-0C7D-0119-6D2B-FA0167CB4B16}"/>
              </a:ext>
            </a:extLst>
          </p:cNvPr>
          <p:cNvSpPr>
            <a:spLocks noGrp="1" noChangeArrowheads="1"/>
          </p:cNvSpPr>
          <p:nvPr>
            <p:ph type="sldNum" sz="quarter" idx="4"/>
          </p:nvPr>
        </p:nvSpPr>
        <p:spPr>
          <a:xfrm>
            <a:off x="6553200" y="6254750"/>
            <a:ext cx="2133600" cy="476250"/>
          </a:xfrm>
        </p:spPr>
        <p:txBody>
          <a:bodyPr/>
          <a:lstStyle>
            <a:lvl1pPr>
              <a:defRPr/>
            </a:lvl1pPr>
          </a:lstStyle>
          <a:p>
            <a:fld id="{FE440D44-47A3-EE40-8805-4397F006BF3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CECA-FDEB-DCC8-949F-92797013E5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F81B90-C1E1-AD49-B1AB-E7AE3EFB0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189C7-84B0-48C6-2F1C-B64912F07BDF}"/>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E571714-BD0B-2EB8-442D-24F8C909D404}"/>
              </a:ext>
            </a:extLst>
          </p:cNvPr>
          <p:cNvSpPr>
            <a:spLocks noGrp="1"/>
          </p:cNvSpPr>
          <p:nvPr>
            <p:ph type="sldNum" sz="quarter" idx="11"/>
          </p:nvPr>
        </p:nvSpPr>
        <p:spPr/>
        <p:txBody>
          <a:bodyPr/>
          <a:lstStyle>
            <a:lvl1pPr>
              <a:defRPr/>
            </a:lvl1pPr>
          </a:lstStyle>
          <a:p>
            <a:fld id="{590584E6-AF3A-0F49-81EB-087538C37E15}" type="slidenum">
              <a:rPr lang="en-US" altLang="en-US"/>
              <a:pPr/>
              <a:t>‹#›</a:t>
            </a:fld>
            <a:endParaRPr lang="en-US" altLang="en-US"/>
          </a:p>
        </p:txBody>
      </p:sp>
      <p:sp>
        <p:nvSpPr>
          <p:cNvPr id="6" name="Footer Placeholder 5">
            <a:extLst>
              <a:ext uri="{FF2B5EF4-FFF2-40B4-BE49-F238E27FC236}">
                <a16:creationId xmlns:a16="http://schemas.microsoft.com/office/drawing/2014/main" id="{8D25F173-6AB5-4EA5-EE1A-281D316C76F2}"/>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5160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23B45-B793-4D1E-2E2F-68C43086164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70EB4D-D1CC-CBA4-1ACA-9B3B3B28FBEC}"/>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F5F00-80C6-47BE-5AC3-270B03CD4BB8}"/>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16C074A-C9D5-FFE5-E131-F39A44E5D6A0}"/>
              </a:ext>
            </a:extLst>
          </p:cNvPr>
          <p:cNvSpPr>
            <a:spLocks noGrp="1"/>
          </p:cNvSpPr>
          <p:nvPr>
            <p:ph type="sldNum" sz="quarter" idx="11"/>
          </p:nvPr>
        </p:nvSpPr>
        <p:spPr/>
        <p:txBody>
          <a:bodyPr/>
          <a:lstStyle>
            <a:lvl1pPr>
              <a:defRPr/>
            </a:lvl1pPr>
          </a:lstStyle>
          <a:p>
            <a:fld id="{94C58A86-6C9B-EE4E-A5E0-E14FC044E768}" type="slidenum">
              <a:rPr lang="en-US" altLang="en-US"/>
              <a:pPr/>
              <a:t>‹#›</a:t>
            </a:fld>
            <a:endParaRPr lang="en-US" altLang="en-US"/>
          </a:p>
        </p:txBody>
      </p:sp>
      <p:sp>
        <p:nvSpPr>
          <p:cNvPr id="6" name="Footer Placeholder 5">
            <a:extLst>
              <a:ext uri="{FF2B5EF4-FFF2-40B4-BE49-F238E27FC236}">
                <a16:creationId xmlns:a16="http://schemas.microsoft.com/office/drawing/2014/main" id="{0D399ED3-1544-4C63-0A54-C35599733CD4}"/>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598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6178-1E8E-58D4-2DCF-ED5B838D4F9F}"/>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5A1023-25E7-5B4C-D2C2-3A8C42B77A3F}"/>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2F57A8-00B9-B0D7-EA3C-37F648511CF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06BCB-F7CB-E482-519D-4976A15EB9B2}"/>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47FF2B-48E8-D965-C853-D27123A50A1E}"/>
              </a:ext>
            </a:extLst>
          </p:cNvPr>
          <p:cNvSpPr>
            <a:spLocks noGrp="1"/>
          </p:cNvSpPr>
          <p:nvPr>
            <p:ph type="sldNum" sz="quarter" idx="11"/>
          </p:nvPr>
        </p:nvSpPr>
        <p:spPr>
          <a:xfrm>
            <a:off x="6553200" y="6248400"/>
            <a:ext cx="2133600" cy="476250"/>
          </a:xfrm>
        </p:spPr>
        <p:txBody>
          <a:bodyPr/>
          <a:lstStyle>
            <a:lvl1pPr>
              <a:defRPr/>
            </a:lvl1pPr>
          </a:lstStyle>
          <a:p>
            <a:fld id="{63058942-2FD5-E84C-B173-BB22DBA71945}" type="slidenum">
              <a:rPr lang="en-US" altLang="en-US"/>
              <a:pPr/>
              <a:t>‹#›</a:t>
            </a:fld>
            <a:endParaRPr lang="en-US" altLang="en-US"/>
          </a:p>
        </p:txBody>
      </p:sp>
      <p:sp>
        <p:nvSpPr>
          <p:cNvPr id="7" name="Footer Placeholder 6">
            <a:extLst>
              <a:ext uri="{FF2B5EF4-FFF2-40B4-BE49-F238E27FC236}">
                <a16:creationId xmlns:a16="http://schemas.microsoft.com/office/drawing/2014/main" id="{4FCFD8F1-529C-49B5-7A09-251A21A75C82}"/>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27196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A7F1-5B64-FB4C-768E-14A25C9FA665}"/>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6C2A98-F199-C3DD-E506-494409CE7E5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CAC0AD-6D2E-A4C1-695B-ED4FD2AA7E95}"/>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4F62952-4C0D-FF71-2111-B466EA0C89AD}"/>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A3897B3-E551-95D0-C99B-267B84A65D96}"/>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67E013-F8EA-B857-0B09-5D0548CD2A1D}"/>
              </a:ext>
            </a:extLst>
          </p:cNvPr>
          <p:cNvSpPr>
            <a:spLocks noGrp="1"/>
          </p:cNvSpPr>
          <p:nvPr>
            <p:ph type="sldNum" sz="quarter" idx="11"/>
          </p:nvPr>
        </p:nvSpPr>
        <p:spPr>
          <a:xfrm>
            <a:off x="6553200" y="6248400"/>
            <a:ext cx="2133600" cy="476250"/>
          </a:xfrm>
        </p:spPr>
        <p:txBody>
          <a:bodyPr/>
          <a:lstStyle>
            <a:lvl1pPr>
              <a:defRPr/>
            </a:lvl1pPr>
          </a:lstStyle>
          <a:p>
            <a:fld id="{E766701D-7C87-0342-ACF8-2A6FD6499292}" type="slidenum">
              <a:rPr lang="en-US" altLang="en-US"/>
              <a:pPr/>
              <a:t>‹#›</a:t>
            </a:fld>
            <a:endParaRPr lang="en-US" altLang="en-US"/>
          </a:p>
        </p:txBody>
      </p:sp>
      <p:sp>
        <p:nvSpPr>
          <p:cNvPr id="8" name="Footer Placeholder 7">
            <a:extLst>
              <a:ext uri="{FF2B5EF4-FFF2-40B4-BE49-F238E27FC236}">
                <a16:creationId xmlns:a16="http://schemas.microsoft.com/office/drawing/2014/main" id="{34930CDF-E2F6-D76D-4F05-F50C7D62217D}"/>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290497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7FB-8AA9-9370-3A69-A7802A0E355B}"/>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F50AF1-2E50-18C6-8479-ED939FD13F32}"/>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AEED5-3FAC-CF3E-6395-489ACCDDEE55}"/>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02671E7-4905-6DBD-11F2-A2FB98BF69C7}"/>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4B6F6B4-89ED-BEF9-DD61-FED47D8E9CD5}"/>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C2C042-FBE6-F16E-8BA2-72365CAF7E1B}"/>
              </a:ext>
            </a:extLst>
          </p:cNvPr>
          <p:cNvSpPr>
            <a:spLocks noGrp="1"/>
          </p:cNvSpPr>
          <p:nvPr>
            <p:ph type="sldNum" sz="quarter" idx="11"/>
          </p:nvPr>
        </p:nvSpPr>
        <p:spPr>
          <a:xfrm>
            <a:off x="6553200" y="6248400"/>
            <a:ext cx="2133600" cy="476250"/>
          </a:xfrm>
        </p:spPr>
        <p:txBody>
          <a:bodyPr/>
          <a:lstStyle>
            <a:lvl1pPr>
              <a:defRPr/>
            </a:lvl1pPr>
          </a:lstStyle>
          <a:p>
            <a:fld id="{E64ADFFA-5CC1-CF45-8F5F-E0B7778A8F64}" type="slidenum">
              <a:rPr lang="en-US" altLang="en-US"/>
              <a:pPr/>
              <a:t>‹#›</a:t>
            </a:fld>
            <a:endParaRPr lang="en-US" altLang="en-US"/>
          </a:p>
        </p:txBody>
      </p:sp>
      <p:sp>
        <p:nvSpPr>
          <p:cNvPr id="8" name="Footer Placeholder 7">
            <a:extLst>
              <a:ext uri="{FF2B5EF4-FFF2-40B4-BE49-F238E27FC236}">
                <a16:creationId xmlns:a16="http://schemas.microsoft.com/office/drawing/2014/main" id="{0C559C22-6922-3807-1774-2FB78792E57E}"/>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8546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95CB-ACD8-D011-B604-0B2198D9E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50364-C07A-4D7B-E1AE-23684B24D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3114-2E4B-807E-0D92-36E6F1CAD040}"/>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B720168-7EBF-6AE7-6163-2213C79F9938}"/>
              </a:ext>
            </a:extLst>
          </p:cNvPr>
          <p:cNvSpPr>
            <a:spLocks noGrp="1"/>
          </p:cNvSpPr>
          <p:nvPr>
            <p:ph type="sldNum" sz="quarter" idx="11"/>
          </p:nvPr>
        </p:nvSpPr>
        <p:spPr/>
        <p:txBody>
          <a:bodyPr/>
          <a:lstStyle>
            <a:lvl1pPr>
              <a:defRPr/>
            </a:lvl1pPr>
          </a:lstStyle>
          <a:p>
            <a:fld id="{52B35C15-DAD0-6142-8333-E0F79B97BBEE}" type="slidenum">
              <a:rPr lang="en-US" altLang="en-US"/>
              <a:pPr/>
              <a:t>‹#›</a:t>
            </a:fld>
            <a:endParaRPr lang="en-US" altLang="en-US"/>
          </a:p>
        </p:txBody>
      </p:sp>
      <p:sp>
        <p:nvSpPr>
          <p:cNvPr id="6" name="Footer Placeholder 5">
            <a:extLst>
              <a:ext uri="{FF2B5EF4-FFF2-40B4-BE49-F238E27FC236}">
                <a16:creationId xmlns:a16="http://schemas.microsoft.com/office/drawing/2014/main" id="{DE3330E2-0CC2-840A-852D-FF50FBD6F724}"/>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07951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87FD-5248-5660-DE9F-F88DEF17C8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F608F0-6E71-3419-BF57-AC59DEA8EA4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4355F3D-85BE-A122-F1C4-60321ED2C5F8}"/>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BAB5CFB-2FBC-0D8C-5A3D-9B7A96F99874}"/>
              </a:ext>
            </a:extLst>
          </p:cNvPr>
          <p:cNvSpPr>
            <a:spLocks noGrp="1"/>
          </p:cNvSpPr>
          <p:nvPr>
            <p:ph type="sldNum" sz="quarter" idx="11"/>
          </p:nvPr>
        </p:nvSpPr>
        <p:spPr/>
        <p:txBody>
          <a:bodyPr/>
          <a:lstStyle>
            <a:lvl1pPr>
              <a:defRPr/>
            </a:lvl1pPr>
          </a:lstStyle>
          <a:p>
            <a:fld id="{B3F069BD-538B-ED47-BA70-0D1F2B0BD5B8}" type="slidenum">
              <a:rPr lang="en-US" altLang="en-US"/>
              <a:pPr/>
              <a:t>‹#›</a:t>
            </a:fld>
            <a:endParaRPr lang="en-US" altLang="en-US"/>
          </a:p>
        </p:txBody>
      </p:sp>
      <p:sp>
        <p:nvSpPr>
          <p:cNvPr id="6" name="Footer Placeholder 5">
            <a:extLst>
              <a:ext uri="{FF2B5EF4-FFF2-40B4-BE49-F238E27FC236}">
                <a16:creationId xmlns:a16="http://schemas.microsoft.com/office/drawing/2014/main" id="{374DCA57-20E7-532C-3D55-8C34E8CDC26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3492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C8AA-7992-61E8-6F51-A9250A1E7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AECE9-7FB6-6ACF-A113-4A0DE43E779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AE167-203C-1B8C-0C70-4A550A938742}"/>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F9036-8D56-1209-FEE1-E6B20A89F7D3}"/>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8A17A5-4787-B77A-5D35-1955CBD1074B}"/>
              </a:ext>
            </a:extLst>
          </p:cNvPr>
          <p:cNvSpPr>
            <a:spLocks noGrp="1"/>
          </p:cNvSpPr>
          <p:nvPr>
            <p:ph type="sldNum" sz="quarter" idx="11"/>
          </p:nvPr>
        </p:nvSpPr>
        <p:spPr/>
        <p:txBody>
          <a:bodyPr/>
          <a:lstStyle>
            <a:lvl1pPr>
              <a:defRPr/>
            </a:lvl1pPr>
          </a:lstStyle>
          <a:p>
            <a:fld id="{75D668F3-F6E8-3E4D-8FF3-D4CEFD2117B7}" type="slidenum">
              <a:rPr lang="en-US" altLang="en-US"/>
              <a:pPr/>
              <a:t>‹#›</a:t>
            </a:fld>
            <a:endParaRPr lang="en-US" altLang="en-US"/>
          </a:p>
        </p:txBody>
      </p:sp>
      <p:sp>
        <p:nvSpPr>
          <p:cNvPr id="7" name="Footer Placeholder 6">
            <a:extLst>
              <a:ext uri="{FF2B5EF4-FFF2-40B4-BE49-F238E27FC236}">
                <a16:creationId xmlns:a16="http://schemas.microsoft.com/office/drawing/2014/main" id="{5F935416-6D9D-C6A1-EBE7-CCCFC35F9288}"/>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12467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562D-131A-3F7E-C90A-58DA3235872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598318-7103-0D30-5A00-D3D0340E87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7F0BA-38F0-FC8C-076D-5A8F3C09B05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DD4B0-0480-DFB5-689C-40E3508F8D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1164-9077-CF2F-AA1F-F1C841F5E8A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957292-0D08-B29A-6DBB-874549A89F75}"/>
              </a:ext>
            </a:extLst>
          </p:cNvPr>
          <p:cNvSpPr>
            <a:spLocks noGrp="1"/>
          </p:cNvSpPr>
          <p:nvPr>
            <p:ph type="dt" sz="half"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67330BE9-DE5A-9F19-6BD8-949903337856}"/>
              </a:ext>
            </a:extLst>
          </p:cNvPr>
          <p:cNvSpPr>
            <a:spLocks noGrp="1"/>
          </p:cNvSpPr>
          <p:nvPr>
            <p:ph type="sldNum" sz="quarter" idx="11"/>
          </p:nvPr>
        </p:nvSpPr>
        <p:spPr/>
        <p:txBody>
          <a:bodyPr/>
          <a:lstStyle>
            <a:lvl1pPr>
              <a:defRPr/>
            </a:lvl1pPr>
          </a:lstStyle>
          <a:p>
            <a:fld id="{AA9F0B3B-4BB8-0C41-A83F-FAFABDD3239F}" type="slidenum">
              <a:rPr lang="en-US" altLang="en-US"/>
              <a:pPr/>
              <a:t>‹#›</a:t>
            </a:fld>
            <a:endParaRPr lang="en-US" altLang="en-US"/>
          </a:p>
        </p:txBody>
      </p:sp>
      <p:sp>
        <p:nvSpPr>
          <p:cNvPr id="9" name="Footer Placeholder 8">
            <a:extLst>
              <a:ext uri="{FF2B5EF4-FFF2-40B4-BE49-F238E27FC236}">
                <a16:creationId xmlns:a16="http://schemas.microsoft.com/office/drawing/2014/main" id="{B392C1F6-8794-C3B8-33A7-C8C8952F254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52794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7296-595A-77E1-7F44-34AD2425C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B49A8-83EF-B328-DB8F-4DE265BEF356}"/>
              </a:ext>
            </a:extLst>
          </p:cNvPr>
          <p:cNvSpPr>
            <a:spLocks noGrp="1"/>
          </p:cNvSpPr>
          <p:nvPr>
            <p:ph type="dt" sz="half"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08EC845-4158-DD35-C72F-813FA259F753}"/>
              </a:ext>
            </a:extLst>
          </p:cNvPr>
          <p:cNvSpPr>
            <a:spLocks noGrp="1"/>
          </p:cNvSpPr>
          <p:nvPr>
            <p:ph type="sldNum" sz="quarter" idx="11"/>
          </p:nvPr>
        </p:nvSpPr>
        <p:spPr/>
        <p:txBody>
          <a:bodyPr/>
          <a:lstStyle>
            <a:lvl1pPr>
              <a:defRPr/>
            </a:lvl1pPr>
          </a:lstStyle>
          <a:p>
            <a:fld id="{FEAFEB91-2367-E047-A0EB-9D754BD27546}" type="slidenum">
              <a:rPr lang="en-US" altLang="en-US"/>
              <a:pPr/>
              <a:t>‹#›</a:t>
            </a:fld>
            <a:endParaRPr lang="en-US" altLang="en-US"/>
          </a:p>
        </p:txBody>
      </p:sp>
      <p:sp>
        <p:nvSpPr>
          <p:cNvPr id="5" name="Footer Placeholder 4">
            <a:extLst>
              <a:ext uri="{FF2B5EF4-FFF2-40B4-BE49-F238E27FC236}">
                <a16:creationId xmlns:a16="http://schemas.microsoft.com/office/drawing/2014/main" id="{C6B5FE7F-A7D4-1800-7307-19A3A5E038A8}"/>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4328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3FB54-3F5C-DF2D-D167-83606E8DDCE4}"/>
              </a:ext>
            </a:extLst>
          </p:cNvPr>
          <p:cNvSpPr>
            <a:spLocks noGrp="1"/>
          </p:cNvSpPr>
          <p:nvPr>
            <p:ph type="dt" sz="half"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33A1307C-83C8-1CE3-F0B0-2BA36ED2FF37}"/>
              </a:ext>
            </a:extLst>
          </p:cNvPr>
          <p:cNvSpPr>
            <a:spLocks noGrp="1"/>
          </p:cNvSpPr>
          <p:nvPr>
            <p:ph type="sldNum" sz="quarter" idx="11"/>
          </p:nvPr>
        </p:nvSpPr>
        <p:spPr/>
        <p:txBody>
          <a:bodyPr/>
          <a:lstStyle>
            <a:lvl1pPr>
              <a:defRPr/>
            </a:lvl1pPr>
          </a:lstStyle>
          <a:p>
            <a:fld id="{822F633C-D05A-F145-9D02-E17B3D8CEC51}" type="slidenum">
              <a:rPr lang="en-US" altLang="en-US"/>
              <a:pPr/>
              <a:t>‹#›</a:t>
            </a:fld>
            <a:endParaRPr lang="en-US" altLang="en-US"/>
          </a:p>
        </p:txBody>
      </p:sp>
      <p:sp>
        <p:nvSpPr>
          <p:cNvPr id="4" name="Footer Placeholder 3">
            <a:extLst>
              <a:ext uri="{FF2B5EF4-FFF2-40B4-BE49-F238E27FC236}">
                <a16:creationId xmlns:a16="http://schemas.microsoft.com/office/drawing/2014/main" id="{7E3CDF9D-4255-6E19-5BA5-B06132AF3E1B}"/>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9874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0341-A473-3878-DB01-3D967C2FE4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1F6E25-4BA9-C8D4-14F9-E19C2F319D2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DD451-031D-950C-D6B9-A7E38508BD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BB70A-0A31-206E-45E6-7399C32BA09F}"/>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8183AE-55F5-25AC-0FFE-8965F8A199EC}"/>
              </a:ext>
            </a:extLst>
          </p:cNvPr>
          <p:cNvSpPr>
            <a:spLocks noGrp="1"/>
          </p:cNvSpPr>
          <p:nvPr>
            <p:ph type="sldNum" sz="quarter" idx="11"/>
          </p:nvPr>
        </p:nvSpPr>
        <p:spPr/>
        <p:txBody>
          <a:bodyPr/>
          <a:lstStyle>
            <a:lvl1pPr>
              <a:defRPr/>
            </a:lvl1pPr>
          </a:lstStyle>
          <a:p>
            <a:fld id="{86073DF2-1B3D-3A4D-80AF-4B44E410AC9D}" type="slidenum">
              <a:rPr lang="en-US" altLang="en-US"/>
              <a:pPr/>
              <a:t>‹#›</a:t>
            </a:fld>
            <a:endParaRPr lang="en-US" altLang="en-US"/>
          </a:p>
        </p:txBody>
      </p:sp>
      <p:sp>
        <p:nvSpPr>
          <p:cNvPr id="7" name="Footer Placeholder 6">
            <a:extLst>
              <a:ext uri="{FF2B5EF4-FFF2-40B4-BE49-F238E27FC236}">
                <a16:creationId xmlns:a16="http://schemas.microsoft.com/office/drawing/2014/main" id="{A3A7CC6A-D136-F2B4-C44D-6B73478A85DE}"/>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06086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B6D1-F18B-4B75-8927-72E523787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AE0EAC-631B-AAAC-C035-CBF5732F5C6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88C52-1772-F84E-327F-6DF8C85D124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EF438-4462-3031-D2EF-F21B19E2B339}"/>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B52CB9B-C497-4A0E-619E-C01D20D4F85A}"/>
              </a:ext>
            </a:extLst>
          </p:cNvPr>
          <p:cNvSpPr>
            <a:spLocks noGrp="1"/>
          </p:cNvSpPr>
          <p:nvPr>
            <p:ph type="sldNum" sz="quarter" idx="11"/>
          </p:nvPr>
        </p:nvSpPr>
        <p:spPr/>
        <p:txBody>
          <a:bodyPr/>
          <a:lstStyle>
            <a:lvl1pPr>
              <a:defRPr/>
            </a:lvl1pPr>
          </a:lstStyle>
          <a:p>
            <a:fld id="{944EA255-2758-2645-A296-EA77FE6F7DAC}" type="slidenum">
              <a:rPr lang="en-US" altLang="en-US"/>
              <a:pPr/>
              <a:t>‹#›</a:t>
            </a:fld>
            <a:endParaRPr lang="en-US" altLang="en-US"/>
          </a:p>
        </p:txBody>
      </p:sp>
      <p:sp>
        <p:nvSpPr>
          <p:cNvPr id="7" name="Footer Placeholder 6">
            <a:extLst>
              <a:ext uri="{FF2B5EF4-FFF2-40B4-BE49-F238E27FC236}">
                <a16:creationId xmlns:a16="http://schemas.microsoft.com/office/drawing/2014/main" id="{D39C0DE1-ADDB-1722-5D8E-2A4CFBAFBC8A}"/>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2771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C963F28-AAB9-2879-30DA-F2F94379DF1B}"/>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436227" name="Rectangle 3">
            <a:extLst>
              <a:ext uri="{FF2B5EF4-FFF2-40B4-BE49-F238E27FC236}">
                <a16:creationId xmlns:a16="http://schemas.microsoft.com/office/drawing/2014/main" id="{3EFF8DD9-5CB6-E745-2B49-19EF39FD0330}"/>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46D8C5C3-3603-7749-83EE-0EE17E8DDC79}" type="slidenum">
              <a:rPr lang="en-US" altLang="en-US"/>
              <a:pPr/>
              <a:t>‹#›</a:t>
            </a:fld>
            <a:endParaRPr lang="en-US" altLang="en-US"/>
          </a:p>
        </p:txBody>
      </p:sp>
      <p:grpSp>
        <p:nvGrpSpPr>
          <p:cNvPr id="436228" name="Group 4">
            <a:extLst>
              <a:ext uri="{FF2B5EF4-FFF2-40B4-BE49-F238E27FC236}">
                <a16:creationId xmlns:a16="http://schemas.microsoft.com/office/drawing/2014/main" id="{3F988AF5-401B-6B1C-834A-F1837612EB1A}"/>
              </a:ext>
            </a:extLst>
          </p:cNvPr>
          <p:cNvGrpSpPr>
            <a:grpSpLocks/>
          </p:cNvGrpSpPr>
          <p:nvPr/>
        </p:nvGrpSpPr>
        <p:grpSpPr bwMode="auto">
          <a:xfrm>
            <a:off x="0" y="0"/>
            <a:ext cx="9140825" cy="6850063"/>
            <a:chOff x="0" y="0"/>
            <a:chExt cx="5758" cy="4315"/>
          </a:xfrm>
        </p:grpSpPr>
        <p:grpSp>
          <p:nvGrpSpPr>
            <p:cNvPr id="436229" name="Group 5">
              <a:extLst>
                <a:ext uri="{FF2B5EF4-FFF2-40B4-BE49-F238E27FC236}">
                  <a16:creationId xmlns:a16="http://schemas.microsoft.com/office/drawing/2014/main" id="{5D41CC01-CFEE-F605-9C2C-391177C44DCB}"/>
                </a:ext>
              </a:extLst>
            </p:cNvPr>
            <p:cNvGrpSpPr>
              <a:grpSpLocks/>
            </p:cNvGrpSpPr>
            <p:nvPr userDrawn="1"/>
          </p:nvGrpSpPr>
          <p:grpSpPr bwMode="auto">
            <a:xfrm>
              <a:off x="1728" y="2230"/>
              <a:ext cx="4027" cy="2085"/>
              <a:chOff x="1728" y="2230"/>
              <a:chExt cx="4027" cy="2085"/>
            </a:xfrm>
          </p:grpSpPr>
          <p:sp>
            <p:nvSpPr>
              <p:cNvPr id="436230" name="Freeform 6">
                <a:extLst>
                  <a:ext uri="{FF2B5EF4-FFF2-40B4-BE49-F238E27FC236}">
                    <a16:creationId xmlns:a16="http://schemas.microsoft.com/office/drawing/2014/main" id="{A24FA3AE-C6C3-67C7-9F0E-281B0179027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231" name="Freeform 7">
                <a:extLst>
                  <a:ext uri="{FF2B5EF4-FFF2-40B4-BE49-F238E27FC236}">
                    <a16:creationId xmlns:a16="http://schemas.microsoft.com/office/drawing/2014/main" id="{C54FB7FF-BE0D-1592-3C49-66E6F897A34A}"/>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232" name="Freeform 8">
                <a:extLst>
                  <a:ext uri="{FF2B5EF4-FFF2-40B4-BE49-F238E27FC236}">
                    <a16:creationId xmlns:a16="http://schemas.microsoft.com/office/drawing/2014/main" id="{46569D3D-B6D3-ED81-42CA-F0C461BC36A5}"/>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233" name="Freeform 9">
                <a:extLst>
                  <a:ext uri="{FF2B5EF4-FFF2-40B4-BE49-F238E27FC236}">
                    <a16:creationId xmlns:a16="http://schemas.microsoft.com/office/drawing/2014/main" id="{65BAF6BD-3BF1-F0CD-842B-DC246A76F96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234" name="Freeform 10">
                <a:extLst>
                  <a:ext uri="{FF2B5EF4-FFF2-40B4-BE49-F238E27FC236}">
                    <a16:creationId xmlns:a16="http://schemas.microsoft.com/office/drawing/2014/main" id="{F63F1784-3C17-F341-1ABB-A02E5E3EB08F}"/>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6235" name="Freeform 11">
              <a:extLst>
                <a:ext uri="{FF2B5EF4-FFF2-40B4-BE49-F238E27FC236}">
                  <a16:creationId xmlns:a16="http://schemas.microsoft.com/office/drawing/2014/main" id="{DC4ADB44-EF7F-0532-6852-7B179084AB2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236" name="Freeform 12">
              <a:extLst>
                <a:ext uri="{FF2B5EF4-FFF2-40B4-BE49-F238E27FC236}">
                  <a16:creationId xmlns:a16="http://schemas.microsoft.com/office/drawing/2014/main" id="{9BAC1CF0-EFEC-5C37-3C34-E730FE38D224}"/>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6237" name="Rectangle 13">
            <a:extLst>
              <a:ext uri="{FF2B5EF4-FFF2-40B4-BE49-F238E27FC236}">
                <a16:creationId xmlns:a16="http://schemas.microsoft.com/office/drawing/2014/main" id="{1817EE5F-6D12-7747-BCBC-FCEF79999FBC}"/>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6238" name="Rectangle 14">
            <a:extLst>
              <a:ext uri="{FF2B5EF4-FFF2-40B4-BE49-F238E27FC236}">
                <a16:creationId xmlns:a16="http://schemas.microsoft.com/office/drawing/2014/main" id="{C11D7B66-994A-DE07-A5D4-8D492864DD99}"/>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endParaRPr lang="en-US" altLang="en-US"/>
          </a:p>
        </p:txBody>
      </p:sp>
      <p:sp>
        <p:nvSpPr>
          <p:cNvPr id="436239" name="Rectangle 15">
            <a:extLst>
              <a:ext uri="{FF2B5EF4-FFF2-40B4-BE49-F238E27FC236}">
                <a16:creationId xmlns:a16="http://schemas.microsoft.com/office/drawing/2014/main" id="{47BB2FA3-B1CF-74AA-3CF7-14B0035649B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4" name="Rectangle 8">
            <a:extLst>
              <a:ext uri="{FF2B5EF4-FFF2-40B4-BE49-F238E27FC236}">
                <a16:creationId xmlns:a16="http://schemas.microsoft.com/office/drawing/2014/main" id="{9D998B36-E9C2-DC31-0F8E-84C124CFBC7F}"/>
              </a:ext>
            </a:extLst>
          </p:cNvPr>
          <p:cNvSpPr>
            <a:spLocks noGrp="1" noChangeArrowheads="1"/>
          </p:cNvSpPr>
          <p:nvPr>
            <p:ph type="ctrTitle"/>
          </p:nvPr>
        </p:nvSpPr>
        <p:spPr>
          <a:xfrm>
            <a:off x="1143000" y="0"/>
            <a:ext cx="8229600" cy="1219200"/>
          </a:xfrm>
          <a:noFill/>
          <a:ln/>
        </p:spPr>
        <p:txBody>
          <a:bodyPr/>
          <a:lstStyle/>
          <a:p>
            <a:r>
              <a:rPr lang="en-US" altLang="en-US" sz="3600" b="0">
                <a:latin typeface="ITC Franklin Gothic Med" pitchFamily="34" charset="0"/>
              </a:rPr>
              <a:t>San Mateo County Sheriff’s Office</a:t>
            </a:r>
          </a:p>
        </p:txBody>
      </p:sp>
      <p:sp>
        <p:nvSpPr>
          <p:cNvPr id="408585" name="Rectangle 9">
            <a:extLst>
              <a:ext uri="{FF2B5EF4-FFF2-40B4-BE49-F238E27FC236}">
                <a16:creationId xmlns:a16="http://schemas.microsoft.com/office/drawing/2014/main" id="{C907C088-2762-301C-9B27-7F4B26003551}"/>
              </a:ext>
            </a:extLst>
          </p:cNvPr>
          <p:cNvSpPr>
            <a:spLocks noChangeArrowheads="1"/>
          </p:cNvSpPr>
          <p:nvPr/>
        </p:nvSpPr>
        <p:spPr bwMode="auto">
          <a:xfrm>
            <a:off x="1828800" y="1828800"/>
            <a:ext cx="5791200" cy="4495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8590" name="Picture 14">
            <a:extLst>
              <a:ext uri="{FF2B5EF4-FFF2-40B4-BE49-F238E27FC236}">
                <a16:creationId xmlns:a16="http://schemas.microsoft.com/office/drawing/2014/main" id="{187B30A2-EBF9-74B3-59FB-F93C4FAD3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3176588"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08593" name="Picture 17">
            <a:extLst>
              <a:ext uri="{FF2B5EF4-FFF2-40B4-BE49-F238E27FC236}">
                <a16:creationId xmlns:a16="http://schemas.microsoft.com/office/drawing/2014/main" id="{6E3BDCAB-B3C9-D139-8962-20D5BF882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Rectangle 4">
            <a:extLst>
              <a:ext uri="{FF2B5EF4-FFF2-40B4-BE49-F238E27FC236}">
                <a16:creationId xmlns:a16="http://schemas.microsoft.com/office/drawing/2014/main" id="{CE817999-07A1-9715-4A57-312AADAF05BF}"/>
              </a:ext>
            </a:extLst>
          </p:cNvPr>
          <p:cNvSpPr>
            <a:spLocks noGrp="1" noChangeArrowheads="1"/>
          </p:cNvSpPr>
          <p:nvPr>
            <p:ph type="title"/>
          </p:nvPr>
        </p:nvSpPr>
        <p:spPr>
          <a:xfrm>
            <a:off x="457200" y="228600"/>
            <a:ext cx="8229600" cy="763588"/>
          </a:xfrm>
          <a:noFill/>
          <a:ln/>
        </p:spPr>
        <p:txBody>
          <a:bodyPr/>
          <a:lstStyle/>
          <a:p>
            <a:r>
              <a:rPr lang="en-US" altLang="en-US" sz="4000" b="0">
                <a:latin typeface="ITC Franklin Gothic Med" pitchFamily="34" charset="0"/>
              </a:rPr>
              <a:t>Large animal rescue</a:t>
            </a:r>
          </a:p>
        </p:txBody>
      </p:sp>
      <p:sp>
        <p:nvSpPr>
          <p:cNvPr id="410627" name="Rectangle 3">
            <a:extLst>
              <a:ext uri="{FF2B5EF4-FFF2-40B4-BE49-F238E27FC236}">
                <a16:creationId xmlns:a16="http://schemas.microsoft.com/office/drawing/2014/main" id="{A6047391-BC84-68C5-982C-0D9743CB350C}"/>
              </a:ext>
            </a:extLst>
          </p:cNvPr>
          <p:cNvSpPr>
            <a:spLocks noGrp="1" noChangeArrowheads="1"/>
          </p:cNvSpPr>
          <p:nvPr>
            <p:ph type="body" sz="half" idx="1"/>
          </p:nvPr>
        </p:nvSpPr>
        <p:spPr>
          <a:xfrm>
            <a:off x="685800" y="1447800"/>
            <a:ext cx="3962400" cy="990600"/>
          </a:xfrm>
        </p:spPr>
        <p:txBody>
          <a:bodyPr/>
          <a:lstStyle/>
          <a:p>
            <a:r>
              <a:rPr lang="en-US" altLang="en-US" sz="2400">
                <a:latin typeface="Franklin Gothic Medium" panose="020B0603020102020204" pitchFamily="34" charset="0"/>
              </a:rPr>
              <a:t>Certified to assist  with large animal rescue</a:t>
            </a:r>
          </a:p>
        </p:txBody>
      </p:sp>
      <p:pic>
        <p:nvPicPr>
          <p:cNvPr id="410636" name="Picture 12">
            <a:extLst>
              <a:ext uri="{FF2B5EF4-FFF2-40B4-BE49-F238E27FC236}">
                <a16:creationId xmlns:a16="http://schemas.microsoft.com/office/drawing/2014/main" id="{7A5E404D-6C4E-C26A-1DB5-72A42112675F}"/>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 y="2590800"/>
            <a:ext cx="4191000" cy="2660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38" name="Picture 14">
            <a:extLst>
              <a:ext uri="{FF2B5EF4-FFF2-40B4-BE49-F238E27FC236}">
                <a16:creationId xmlns:a16="http://schemas.microsoft.com/office/drawing/2014/main" id="{D71A8B24-DF53-DC26-8337-25FC41193DF4}"/>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67300" y="1447800"/>
            <a:ext cx="35433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39" name="Rectangle 15">
            <a:extLst>
              <a:ext uri="{FF2B5EF4-FFF2-40B4-BE49-F238E27FC236}">
                <a16:creationId xmlns:a16="http://schemas.microsoft.com/office/drawing/2014/main" id="{AB21B741-ACD6-5254-D399-423E1B262426}"/>
              </a:ext>
            </a:extLst>
          </p:cNvPr>
          <p:cNvSpPr>
            <a:spLocks noChangeArrowheads="1"/>
          </p:cNvSpPr>
          <p:nvPr/>
        </p:nvSpPr>
        <p:spPr bwMode="auto">
          <a:xfrm>
            <a:off x="685800" y="5410200"/>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r>
              <a:rPr lang="en-US" altLang="en-US" sz="2000">
                <a:latin typeface="Franklin Gothic Medium" panose="020B0603020102020204" pitchFamily="34" charset="0"/>
              </a:rPr>
              <a:t>Equipped for large animal rescue, and available for large animal evacuations.</a:t>
            </a:r>
          </a:p>
        </p:txBody>
      </p:sp>
      <p:pic>
        <p:nvPicPr>
          <p:cNvPr id="410640" name="Picture 16">
            <a:extLst>
              <a:ext uri="{FF2B5EF4-FFF2-40B4-BE49-F238E27FC236}">
                <a16:creationId xmlns:a16="http://schemas.microsoft.com/office/drawing/2014/main" id="{662B2F8A-C01B-D374-2B8F-A49D922CB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0AABEE99-A729-D6D9-3348-64DAB3C029FF}"/>
              </a:ext>
            </a:extLst>
          </p:cNvPr>
          <p:cNvSpPr>
            <a:spLocks noGrp="1" noRot="1" noChangeArrowheads="1"/>
          </p:cNvSpPr>
          <p:nvPr>
            <p:ph type="title"/>
          </p:nvPr>
        </p:nvSpPr>
        <p:spPr>
          <a:xfrm>
            <a:off x="457200" y="457200"/>
            <a:ext cx="8229600" cy="1143000"/>
          </a:xfrm>
        </p:spPr>
        <p:txBody>
          <a:bodyPr/>
          <a:lstStyle/>
          <a:p>
            <a:r>
              <a:rPr lang="en-US" altLang="en-US" sz="2800" b="0">
                <a:latin typeface="Franklin Gothic Medium" panose="020B0603020102020204" pitchFamily="34" charset="0"/>
              </a:rPr>
              <a:t>Equine behavior training for rescue organizations and law enforcement professionals</a:t>
            </a:r>
            <a:endParaRPr lang="en-US" altLang="en-US" sz="3200" b="0">
              <a:latin typeface="Franklin Gothic Medium" panose="020B0603020102020204" pitchFamily="34" charset="0"/>
            </a:endParaRPr>
          </a:p>
        </p:txBody>
      </p:sp>
      <p:pic>
        <p:nvPicPr>
          <p:cNvPr id="441351" name="Picture 7">
            <a:extLst>
              <a:ext uri="{FF2B5EF4-FFF2-40B4-BE49-F238E27FC236}">
                <a16:creationId xmlns:a16="http://schemas.microsoft.com/office/drawing/2014/main" id="{EB72C50C-CB15-7CAD-1CE9-6D0408E8EEE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828800"/>
            <a:ext cx="5759450" cy="4319588"/>
          </a:xfrm>
          <a:solidFill>
            <a:srgbClr val="000066"/>
          </a:solidFill>
          <a:ln w="6350">
            <a:solidFill>
              <a:schemeClr val="bg1"/>
            </a:solidFill>
            <a:miter lim="800000"/>
            <a:headEnd/>
            <a:tailEnd/>
          </a:ln>
          <a:effectLst>
            <a:outerShdw dist="35921" dir="2700000" algn="ctr" rotWithShape="0">
              <a:srgbClr val="808080"/>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5AD839FE-705B-BD4F-43DC-53342FF0577B}"/>
              </a:ext>
            </a:extLst>
          </p:cNvPr>
          <p:cNvSpPr>
            <a:spLocks noGrp="1" noChangeArrowheads="1"/>
          </p:cNvSpPr>
          <p:nvPr>
            <p:ph type="ctrTitle"/>
          </p:nvPr>
        </p:nvSpPr>
        <p:spPr>
          <a:xfrm>
            <a:off x="1143000" y="0"/>
            <a:ext cx="8229600" cy="1219200"/>
          </a:xfrm>
          <a:noFill/>
          <a:ln/>
        </p:spPr>
        <p:txBody>
          <a:bodyPr/>
          <a:lstStyle/>
          <a:p>
            <a:r>
              <a:rPr lang="en-US" altLang="en-US" sz="3600" b="0">
                <a:latin typeface="ITC Franklin Gothic Med" pitchFamily="34" charset="0"/>
              </a:rPr>
              <a:t>San Mateo County Sheriff’s Office</a:t>
            </a:r>
          </a:p>
        </p:txBody>
      </p:sp>
      <p:sp>
        <p:nvSpPr>
          <p:cNvPr id="459779" name="Rectangle 3">
            <a:extLst>
              <a:ext uri="{FF2B5EF4-FFF2-40B4-BE49-F238E27FC236}">
                <a16:creationId xmlns:a16="http://schemas.microsoft.com/office/drawing/2014/main" id="{BEAD1779-BAFB-3B68-8A06-210C0A8B1911}"/>
              </a:ext>
            </a:extLst>
          </p:cNvPr>
          <p:cNvSpPr>
            <a:spLocks noChangeArrowheads="1"/>
          </p:cNvSpPr>
          <p:nvPr/>
        </p:nvSpPr>
        <p:spPr bwMode="auto">
          <a:xfrm>
            <a:off x="1828800" y="1371600"/>
            <a:ext cx="5791200" cy="4495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9780" name="Picture 4">
            <a:extLst>
              <a:ext uri="{FF2B5EF4-FFF2-40B4-BE49-F238E27FC236}">
                <a16:creationId xmlns:a16="http://schemas.microsoft.com/office/drawing/2014/main" id="{2C5C1E7B-DE33-A309-E5D8-12F0E127E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3176588"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59781" name="Picture 5">
            <a:extLst>
              <a:ext uri="{FF2B5EF4-FFF2-40B4-BE49-F238E27FC236}">
                <a16:creationId xmlns:a16="http://schemas.microsoft.com/office/drawing/2014/main" id="{1897A6DA-0604-6E8D-9AF3-E8BBA51D8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9782" name="Text Box 6">
            <a:extLst>
              <a:ext uri="{FF2B5EF4-FFF2-40B4-BE49-F238E27FC236}">
                <a16:creationId xmlns:a16="http://schemas.microsoft.com/office/drawing/2014/main" id="{BC828E46-5D81-A2E3-DCED-B4E4965E67CB}"/>
              </a:ext>
            </a:extLst>
          </p:cNvPr>
          <p:cNvSpPr txBox="1">
            <a:spLocks noChangeArrowheads="1"/>
          </p:cNvSpPr>
          <p:nvPr/>
        </p:nvSpPr>
        <p:spPr bwMode="auto">
          <a:xfrm>
            <a:off x="457200" y="58674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hlink"/>
                </a:solidFill>
                <a:latin typeface="Arial Unicode MS" panose="020B0604020202020204" pitchFamily="34" charset="-128"/>
              </a:rPr>
              <a:t>Thank you for your interest in the San Mateo County Sheriff’s Mounted Search and Rescue Team – </a:t>
            </a:r>
            <a:r>
              <a:rPr lang="en-US" altLang="en-US" sz="2000" b="1" i="1">
                <a:solidFill>
                  <a:schemeClr val="hlink"/>
                </a:solidFill>
                <a:latin typeface="Arial Unicode MS" panose="020B0604020202020204" pitchFamily="34" charset="-128"/>
              </a:rPr>
              <a:t>We Ride So Others May Live</a:t>
            </a:r>
            <a:endParaRPr lang="en-US" altLang="en-US" sz="2000" b="1">
              <a:solidFill>
                <a:schemeClr val="hlink"/>
              </a:solidFill>
              <a:latin typeface="Arial Unicode MS" panose="020B060402020202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6AD5559B-838C-E57A-46B3-EE75CB873874}"/>
              </a:ext>
            </a:extLst>
          </p:cNvPr>
          <p:cNvSpPr>
            <a:spLocks noGrp="1" noChangeArrowheads="1"/>
          </p:cNvSpPr>
          <p:nvPr>
            <p:ph type="ctrTitle"/>
          </p:nvPr>
        </p:nvSpPr>
        <p:spPr>
          <a:xfrm>
            <a:off x="762000" y="0"/>
            <a:ext cx="8229600" cy="1219200"/>
          </a:xfrm>
          <a:noFill/>
          <a:ln/>
        </p:spPr>
        <p:txBody>
          <a:bodyPr/>
          <a:lstStyle/>
          <a:p>
            <a:r>
              <a:rPr lang="en-US" altLang="en-US" sz="4000" b="0">
                <a:latin typeface="ITC Franklin Gothic Med" pitchFamily="34" charset="0"/>
              </a:rPr>
              <a:t>Mounted Search and Rescue</a:t>
            </a:r>
            <a:br>
              <a:rPr lang="en-US" altLang="en-US" sz="4000" b="0">
                <a:latin typeface="ITC Franklin Gothic Med" pitchFamily="34" charset="0"/>
              </a:rPr>
            </a:br>
            <a:r>
              <a:rPr lang="en-US" altLang="en-US" sz="4000" b="0">
                <a:solidFill>
                  <a:schemeClr val="hlink"/>
                </a:solidFill>
                <a:latin typeface="ITC Franklin Gothic Med" pitchFamily="34" charset="0"/>
              </a:rPr>
              <a:t>Established December 2001</a:t>
            </a:r>
            <a:endParaRPr lang="en-US" altLang="en-US" sz="2400" b="0">
              <a:solidFill>
                <a:schemeClr val="hlink"/>
              </a:solidFill>
              <a:latin typeface="ITC Franklin Gothic Med" pitchFamily="34" charset="0"/>
            </a:endParaRPr>
          </a:p>
        </p:txBody>
      </p:sp>
      <p:sp>
        <p:nvSpPr>
          <p:cNvPr id="455683" name="Rectangle 3">
            <a:extLst>
              <a:ext uri="{FF2B5EF4-FFF2-40B4-BE49-F238E27FC236}">
                <a16:creationId xmlns:a16="http://schemas.microsoft.com/office/drawing/2014/main" id="{3DB4ECB8-136A-D6DB-65E9-703045A7D8B5}"/>
              </a:ext>
            </a:extLst>
          </p:cNvPr>
          <p:cNvSpPr>
            <a:spLocks noChangeArrowheads="1"/>
          </p:cNvSpPr>
          <p:nvPr/>
        </p:nvSpPr>
        <p:spPr bwMode="auto">
          <a:xfrm>
            <a:off x="1828800" y="1371600"/>
            <a:ext cx="5791200" cy="4495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5685" name="Picture 5">
            <a:extLst>
              <a:ext uri="{FF2B5EF4-FFF2-40B4-BE49-F238E27FC236}">
                <a16:creationId xmlns:a16="http://schemas.microsoft.com/office/drawing/2014/main" id="{9F79F69C-6ADB-7951-7C56-88C03E13E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686" name="Picture 6">
            <a:extLst>
              <a:ext uri="{FF2B5EF4-FFF2-40B4-BE49-F238E27FC236}">
                <a16:creationId xmlns:a16="http://schemas.microsoft.com/office/drawing/2014/main" id="{CC32385A-9D27-F783-0C7B-E90F36F8C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53340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89F6596B-FE43-6F46-CED7-A057478F3E3B}"/>
              </a:ext>
            </a:extLst>
          </p:cNvPr>
          <p:cNvSpPr>
            <a:spLocks noGrp="1" noChangeArrowheads="1"/>
          </p:cNvSpPr>
          <p:nvPr>
            <p:ph type="ctrTitle"/>
          </p:nvPr>
        </p:nvSpPr>
        <p:spPr>
          <a:xfrm>
            <a:off x="762000" y="0"/>
            <a:ext cx="8229600" cy="1219200"/>
          </a:xfrm>
          <a:noFill/>
          <a:ln/>
        </p:spPr>
        <p:txBody>
          <a:bodyPr/>
          <a:lstStyle/>
          <a:p>
            <a:r>
              <a:rPr lang="en-US" altLang="en-US" sz="4000" b="0">
                <a:latin typeface="ITC Franklin Gothic Med" pitchFamily="34" charset="0"/>
              </a:rPr>
              <a:t>Mounted Search and Rescue</a:t>
            </a:r>
          </a:p>
        </p:txBody>
      </p:sp>
      <p:pic>
        <p:nvPicPr>
          <p:cNvPr id="451589" name="Picture 5">
            <a:extLst>
              <a:ext uri="{FF2B5EF4-FFF2-40B4-BE49-F238E27FC236}">
                <a16:creationId xmlns:a16="http://schemas.microsoft.com/office/drawing/2014/main" id="{390BA72A-AB73-4F36-5388-157C92668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590" name="Text Box 6">
            <a:extLst>
              <a:ext uri="{FF2B5EF4-FFF2-40B4-BE49-F238E27FC236}">
                <a16:creationId xmlns:a16="http://schemas.microsoft.com/office/drawing/2014/main" id="{52EAD13B-0727-76E9-B789-2A6403B621DC}"/>
              </a:ext>
            </a:extLst>
          </p:cNvPr>
          <p:cNvSpPr txBox="1">
            <a:spLocks noChangeArrowheads="1"/>
          </p:cNvSpPr>
          <p:nvPr/>
        </p:nvSpPr>
        <p:spPr bwMode="auto">
          <a:xfrm>
            <a:off x="762000" y="1828800"/>
            <a:ext cx="7772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latin typeface="Arial Unicode MS" panose="020B0604020202020204" pitchFamily="34" charset="-128"/>
              </a:rPr>
              <a:t>The San Mateo County Sheriff’s Mounted Search and Rescue unit is made up of horse and rider teams certified in 25 skill areas. The unit coordinates closely with other specialized groups during an emergency situation to ensure the best possible outcome. </a:t>
            </a:r>
          </a:p>
          <a:p>
            <a:pPr>
              <a:spcBef>
                <a:spcPct val="50000"/>
              </a:spcBef>
              <a:buFontTx/>
              <a:buChar char="•"/>
            </a:pPr>
            <a:r>
              <a:rPr lang="en-US" altLang="en-US" sz="2400">
                <a:latin typeface="Arial Unicode MS" panose="020B0604020202020204" pitchFamily="34" charset="-128"/>
              </a:rPr>
              <a:t>Currently, the MSAR team has 23 sworn members and 6 pending applications</a:t>
            </a:r>
          </a:p>
          <a:p>
            <a:pPr>
              <a:spcBef>
                <a:spcPct val="50000"/>
              </a:spcBef>
              <a:buFontTx/>
              <a:buChar char="•"/>
            </a:pPr>
            <a:r>
              <a:rPr lang="en-US" altLang="en-US" sz="2400">
                <a:latin typeface="Arial Unicode MS" panose="020B0604020202020204" pitchFamily="34" charset="-128"/>
              </a:rPr>
              <a:t>Because both HORSE and RIDER have to be trained and certified it takes about one year to turn out a new, qualified horse and rider team.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15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51590">
                                            <p:txEl>
                                              <p:pRg st="1" end="1"/>
                                            </p:txEl>
                                          </p:spTgt>
                                        </p:tgtEl>
                                        <p:attrNameLst>
                                          <p:attrName>style.visibility</p:attrName>
                                        </p:attrNameLst>
                                      </p:cBhvr>
                                      <p:to>
                                        <p:strVal val="visible"/>
                                      </p:to>
                                    </p:set>
                                    <p:anim calcmode="lin" valueType="num">
                                      <p:cBhvr additive="base">
                                        <p:cTn id="11" dur="500" fill="hold"/>
                                        <p:tgtEl>
                                          <p:spTgt spid="4515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15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51590">
                                            <p:txEl>
                                              <p:pRg st="2" end="2"/>
                                            </p:txEl>
                                          </p:spTgt>
                                        </p:tgtEl>
                                        <p:attrNameLst>
                                          <p:attrName>style.visibility</p:attrName>
                                        </p:attrNameLst>
                                      </p:cBhvr>
                                      <p:to>
                                        <p:strVal val="visible"/>
                                      </p:to>
                                    </p:set>
                                    <p:anim calcmode="lin" valueType="num">
                                      <p:cBhvr additive="base">
                                        <p:cTn id="17" dur="500" fill="hold"/>
                                        <p:tgtEl>
                                          <p:spTgt spid="45159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15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4" name="Rectangle 4">
            <a:extLst>
              <a:ext uri="{FF2B5EF4-FFF2-40B4-BE49-F238E27FC236}">
                <a16:creationId xmlns:a16="http://schemas.microsoft.com/office/drawing/2014/main" id="{BCFF7731-0615-5507-64DB-F37B7197C8F8}"/>
              </a:ext>
            </a:extLst>
          </p:cNvPr>
          <p:cNvSpPr>
            <a:spLocks noGrp="1" noChangeArrowheads="1"/>
          </p:cNvSpPr>
          <p:nvPr>
            <p:ph type="title"/>
          </p:nvPr>
        </p:nvSpPr>
        <p:spPr>
          <a:xfrm>
            <a:off x="457200" y="274638"/>
            <a:ext cx="8229600" cy="685800"/>
          </a:xfrm>
          <a:noFill/>
          <a:ln/>
        </p:spPr>
        <p:txBody>
          <a:bodyPr/>
          <a:lstStyle/>
          <a:p>
            <a:r>
              <a:rPr lang="en-US" altLang="en-US" sz="4000" b="0">
                <a:latin typeface="ITC Franklin Gothic Med" pitchFamily="34" charset="0"/>
              </a:rPr>
              <a:t>Search &amp; Rescue</a:t>
            </a:r>
            <a:r>
              <a:rPr lang="en-US" altLang="en-US" sz="4000">
                <a:latin typeface="ITC Franklin Gothic Med" pitchFamily="34" charset="0"/>
              </a:rPr>
              <a:t> </a:t>
            </a:r>
          </a:p>
        </p:txBody>
      </p:sp>
      <p:sp>
        <p:nvSpPr>
          <p:cNvPr id="409603" name="Rectangle 3">
            <a:extLst>
              <a:ext uri="{FF2B5EF4-FFF2-40B4-BE49-F238E27FC236}">
                <a16:creationId xmlns:a16="http://schemas.microsoft.com/office/drawing/2014/main" id="{5F6B7235-52D9-FE28-2A60-1C50F0C2872B}"/>
              </a:ext>
            </a:extLst>
          </p:cNvPr>
          <p:cNvSpPr>
            <a:spLocks noGrp="1" noChangeArrowheads="1"/>
          </p:cNvSpPr>
          <p:nvPr>
            <p:ph type="body" sz="half" idx="1"/>
          </p:nvPr>
        </p:nvSpPr>
        <p:spPr>
          <a:xfrm>
            <a:off x="533400" y="1752600"/>
            <a:ext cx="4572000" cy="4495800"/>
          </a:xfrm>
        </p:spPr>
        <p:txBody>
          <a:bodyPr/>
          <a:lstStyle/>
          <a:p>
            <a:pPr>
              <a:lnSpc>
                <a:spcPct val="90000"/>
              </a:lnSpc>
            </a:pPr>
            <a:r>
              <a:rPr lang="en-US" altLang="en-US" sz="2000">
                <a:latin typeface="Franklin Gothic Medium" panose="020B0603020102020204" pitchFamily="34" charset="0"/>
              </a:rPr>
              <a:t>With a visual vantage point at about 8 feet from the ground, mounted SAR members have a broader search perspective than searchers on foot, especially in brushy terrain.</a:t>
            </a:r>
          </a:p>
          <a:p>
            <a:pPr>
              <a:lnSpc>
                <a:spcPct val="90000"/>
              </a:lnSpc>
              <a:buFont typeface="Wingdings" pitchFamily="2" charset="2"/>
              <a:buNone/>
            </a:pPr>
            <a:endParaRPr lang="en-US" altLang="en-US" sz="2000">
              <a:latin typeface="Franklin Gothic Medium" panose="020B0603020102020204" pitchFamily="34" charset="0"/>
            </a:endParaRPr>
          </a:p>
          <a:p>
            <a:pPr>
              <a:lnSpc>
                <a:spcPct val="90000"/>
              </a:lnSpc>
            </a:pPr>
            <a:r>
              <a:rPr lang="en-US" altLang="en-US" sz="2000">
                <a:latin typeface="Franklin Gothic Medium" panose="020B0603020102020204" pitchFamily="34" charset="0"/>
              </a:rPr>
              <a:t>Riders on horses can cover far more terrain in a shorter period of time than a man on foot. </a:t>
            </a:r>
          </a:p>
          <a:p>
            <a:pPr>
              <a:lnSpc>
                <a:spcPct val="90000"/>
              </a:lnSpc>
            </a:pPr>
            <a:endParaRPr lang="en-US" altLang="en-US" sz="2000">
              <a:latin typeface="Franklin Gothic Medium" panose="020B0603020102020204" pitchFamily="34" charset="0"/>
            </a:endParaRPr>
          </a:p>
          <a:p>
            <a:pPr>
              <a:lnSpc>
                <a:spcPct val="90000"/>
              </a:lnSpc>
            </a:pPr>
            <a:r>
              <a:rPr lang="en-US" altLang="en-US" sz="2000">
                <a:latin typeface="Franklin Gothic Medium" panose="020B0603020102020204" pitchFamily="34" charset="0"/>
              </a:rPr>
              <a:t>A horse is a search partner with highly developed senses of hearing, sight and smell. The horse can alert its rider to the presence of a person, body, or even clothing by a change in behavior.</a:t>
            </a:r>
          </a:p>
        </p:txBody>
      </p:sp>
      <p:pic>
        <p:nvPicPr>
          <p:cNvPr id="409609" name="Picture 9">
            <a:extLst>
              <a:ext uri="{FF2B5EF4-FFF2-40B4-BE49-F238E27FC236}">
                <a16:creationId xmlns:a16="http://schemas.microsoft.com/office/drawing/2014/main" id="{6142B147-FD1C-D147-268D-FE168B0BCDB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18150" y="1295400"/>
            <a:ext cx="2628900" cy="4830763"/>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10" name="Picture 10">
            <a:extLst>
              <a:ext uri="{FF2B5EF4-FFF2-40B4-BE49-F238E27FC236}">
                <a16:creationId xmlns:a16="http://schemas.microsoft.com/office/drawing/2014/main" id="{920EB9E2-4B7B-1CF1-FE82-E4DE8FEC2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03">
                                            <p:txEl>
                                              <p:pRg st="2" end="2"/>
                                            </p:txEl>
                                          </p:spTgt>
                                        </p:tgtEl>
                                        <p:attrNameLst>
                                          <p:attrName>style.visibility</p:attrName>
                                        </p:attrNameLst>
                                      </p:cBhvr>
                                      <p:to>
                                        <p:strVal val="visible"/>
                                      </p:to>
                                    </p:set>
                                    <p:anim calcmode="lin" valueType="num">
                                      <p:cBhvr additive="base">
                                        <p:cTn id="13" dur="500" fill="hold"/>
                                        <p:tgtEl>
                                          <p:spTgt spid="409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03">
                                            <p:txEl>
                                              <p:pRg st="4" end="4"/>
                                            </p:txEl>
                                          </p:spTgt>
                                        </p:tgtEl>
                                        <p:attrNameLst>
                                          <p:attrName>style.visibility</p:attrName>
                                        </p:attrNameLst>
                                      </p:cBhvr>
                                      <p:to>
                                        <p:strVal val="visible"/>
                                      </p:to>
                                    </p:set>
                                    <p:anim calcmode="lin" valueType="num">
                                      <p:cBhvr additive="base">
                                        <p:cTn id="19" dur="500" fill="hold"/>
                                        <p:tgtEl>
                                          <p:spTgt spid="4096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5D148D34-0F5D-12F8-B578-82921080FD7A}"/>
              </a:ext>
            </a:extLst>
          </p:cNvPr>
          <p:cNvSpPr>
            <a:spLocks noGrp="1" noChangeArrowheads="1"/>
          </p:cNvSpPr>
          <p:nvPr>
            <p:ph type="title"/>
          </p:nvPr>
        </p:nvSpPr>
        <p:spPr>
          <a:xfrm>
            <a:off x="457200" y="274638"/>
            <a:ext cx="8229600" cy="685800"/>
          </a:xfrm>
          <a:noFill/>
          <a:ln/>
        </p:spPr>
        <p:txBody>
          <a:bodyPr/>
          <a:lstStyle/>
          <a:p>
            <a:r>
              <a:rPr lang="en-US" altLang="en-US" sz="4000" b="0">
                <a:latin typeface="ITC Franklin Gothic Med" pitchFamily="34" charset="0"/>
              </a:rPr>
              <a:t>Search &amp; Rescue</a:t>
            </a:r>
            <a:r>
              <a:rPr lang="en-US" altLang="en-US" sz="4000">
                <a:latin typeface="ITC Franklin Gothic Med" pitchFamily="34" charset="0"/>
              </a:rPr>
              <a:t> </a:t>
            </a:r>
          </a:p>
        </p:txBody>
      </p:sp>
      <p:sp>
        <p:nvSpPr>
          <p:cNvPr id="457731" name="Rectangle 3">
            <a:extLst>
              <a:ext uri="{FF2B5EF4-FFF2-40B4-BE49-F238E27FC236}">
                <a16:creationId xmlns:a16="http://schemas.microsoft.com/office/drawing/2014/main" id="{72822CB9-3A16-B2A0-4156-4E7A6A07030F}"/>
              </a:ext>
            </a:extLst>
          </p:cNvPr>
          <p:cNvSpPr>
            <a:spLocks noGrp="1" noChangeArrowheads="1"/>
          </p:cNvSpPr>
          <p:nvPr>
            <p:ph type="body" sz="half" idx="1"/>
          </p:nvPr>
        </p:nvSpPr>
        <p:spPr>
          <a:xfrm>
            <a:off x="533400" y="1828800"/>
            <a:ext cx="4572000" cy="4495800"/>
          </a:xfrm>
        </p:spPr>
        <p:txBody>
          <a:bodyPr/>
          <a:lstStyle/>
          <a:p>
            <a:r>
              <a:rPr lang="en-US" altLang="en-US" sz="2800" b="1">
                <a:solidFill>
                  <a:schemeClr val="hlink"/>
                </a:solidFill>
                <a:latin typeface="Arial Unicode MS" panose="020B0604020202020204" pitchFamily="34" charset="-128"/>
              </a:rPr>
              <a:t>Qualified Horse?</a:t>
            </a:r>
            <a:endParaRPr lang="en-US" altLang="en-US" sz="2800">
              <a:solidFill>
                <a:schemeClr val="hlink"/>
              </a:solidFill>
              <a:latin typeface="Arial Unicode MS" panose="020B0604020202020204" pitchFamily="34" charset="-128"/>
            </a:endParaRPr>
          </a:p>
          <a:p>
            <a:pPr>
              <a:buFont typeface="Wingdings" pitchFamily="2" charset="2"/>
              <a:buNone/>
            </a:pPr>
            <a:r>
              <a:rPr lang="en-US" altLang="en-US" sz="2800"/>
              <a:t>	</a:t>
            </a:r>
            <a:r>
              <a:rPr lang="en-US" altLang="en-US" sz="2800">
                <a:latin typeface="Arial Unicode MS" panose="020B0604020202020204" pitchFamily="34" charset="-128"/>
              </a:rPr>
              <a:t>A search and rescue mount, be it horse or mule, must be sound and kept in good condition. A SAR horse should be mature - no younger than 7 years. A horse with a calm, alert disposition is preferable.</a:t>
            </a:r>
          </a:p>
        </p:txBody>
      </p:sp>
      <p:pic>
        <p:nvPicPr>
          <p:cNvPr id="457733" name="Picture 5">
            <a:extLst>
              <a:ext uri="{FF2B5EF4-FFF2-40B4-BE49-F238E27FC236}">
                <a16:creationId xmlns:a16="http://schemas.microsoft.com/office/drawing/2014/main" id="{4BC8A5D2-1C8C-D50D-F849-AB5571342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4" name="Picture 6">
            <a:extLst>
              <a:ext uri="{FF2B5EF4-FFF2-40B4-BE49-F238E27FC236}">
                <a16:creationId xmlns:a16="http://schemas.microsoft.com/office/drawing/2014/main" id="{36538159-D903-6FD9-5C9D-B45F5160D2CE}"/>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400" y="2057400"/>
            <a:ext cx="3195638" cy="3581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 calcmode="lin" valueType="num">
                                      <p:cBhvr additive="base">
                                        <p:cTn id="7" dur="500" fill="hold"/>
                                        <p:tgtEl>
                                          <p:spTgt spid="457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7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7731">
                                            <p:txEl>
                                              <p:pRg st="1" end="1"/>
                                            </p:txEl>
                                          </p:spTgt>
                                        </p:tgtEl>
                                        <p:attrNameLst>
                                          <p:attrName>style.visibility</p:attrName>
                                        </p:attrNameLst>
                                      </p:cBhvr>
                                      <p:to>
                                        <p:strVal val="visible"/>
                                      </p:to>
                                    </p:set>
                                    <p:anim calcmode="lin" valueType="num">
                                      <p:cBhvr additive="base">
                                        <p:cTn id="13" dur="500" fill="hold"/>
                                        <p:tgtEl>
                                          <p:spTgt spid="457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77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9" name="Rectangle 7">
            <a:extLst>
              <a:ext uri="{FF2B5EF4-FFF2-40B4-BE49-F238E27FC236}">
                <a16:creationId xmlns:a16="http://schemas.microsoft.com/office/drawing/2014/main" id="{0026FE86-7E21-26C6-CE17-EFC8FCA30B6F}"/>
              </a:ext>
            </a:extLst>
          </p:cNvPr>
          <p:cNvSpPr>
            <a:spLocks noGrp="1" noRot="1" noChangeArrowheads="1"/>
          </p:cNvSpPr>
          <p:nvPr>
            <p:ph type="title"/>
          </p:nvPr>
        </p:nvSpPr>
        <p:spPr>
          <a:xfrm>
            <a:off x="685800" y="304800"/>
            <a:ext cx="7086600" cy="1143000"/>
          </a:xfrm>
        </p:spPr>
        <p:txBody>
          <a:bodyPr/>
          <a:lstStyle/>
          <a:p>
            <a:r>
              <a:rPr lang="en-US" altLang="en-US" sz="3600" b="0">
                <a:latin typeface="Franklin Gothic Medium" panose="020B0603020102020204" pitchFamily="34" charset="0"/>
              </a:rPr>
              <a:t> A SAR-trained horse can transport injured and equipment</a:t>
            </a:r>
          </a:p>
        </p:txBody>
      </p:sp>
      <p:pic>
        <p:nvPicPr>
          <p:cNvPr id="438283" name="Picture 11">
            <a:extLst>
              <a:ext uri="{FF2B5EF4-FFF2-40B4-BE49-F238E27FC236}">
                <a16:creationId xmlns:a16="http://schemas.microsoft.com/office/drawing/2014/main" id="{37B4FC66-CE95-28FA-EA62-51F1F75E702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00200"/>
            <a:ext cx="4724400" cy="391795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8285" name="Text Box 13">
            <a:extLst>
              <a:ext uri="{FF2B5EF4-FFF2-40B4-BE49-F238E27FC236}">
                <a16:creationId xmlns:a16="http://schemas.microsoft.com/office/drawing/2014/main" id="{656E95A6-EDC3-0911-4C2D-C8EDAC22F40C}"/>
              </a:ext>
            </a:extLst>
          </p:cNvPr>
          <p:cNvSpPr txBox="1">
            <a:spLocks noChangeArrowheads="1"/>
          </p:cNvSpPr>
          <p:nvPr/>
        </p:nvSpPr>
        <p:spPr bwMode="auto">
          <a:xfrm>
            <a:off x="1752600" y="5715000"/>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400">
                <a:latin typeface="Arial" panose="020B0604020202020204" pitchFamily="34" charset="0"/>
              </a:rPr>
              <a:t> Horse trailers and trucks can transport equipment and be used as barricades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30" name="Rectangle 10">
            <a:extLst>
              <a:ext uri="{FF2B5EF4-FFF2-40B4-BE49-F238E27FC236}">
                <a16:creationId xmlns:a16="http://schemas.microsoft.com/office/drawing/2014/main" id="{19C13D72-61DD-14FF-E8E1-0628B4E639D5}"/>
              </a:ext>
            </a:extLst>
          </p:cNvPr>
          <p:cNvSpPr>
            <a:spLocks noGrp="1" noRot="1" noChangeArrowheads="1"/>
          </p:cNvSpPr>
          <p:nvPr>
            <p:ph type="title"/>
          </p:nvPr>
        </p:nvSpPr>
        <p:spPr>
          <a:xfrm>
            <a:off x="457200" y="533400"/>
            <a:ext cx="3581400" cy="1447800"/>
          </a:xfrm>
        </p:spPr>
        <p:txBody>
          <a:bodyPr/>
          <a:lstStyle/>
          <a:p>
            <a:r>
              <a:rPr lang="en-US" altLang="en-US" b="0">
                <a:solidFill>
                  <a:schemeClr val="hlink"/>
                </a:solidFill>
                <a:latin typeface="Franklin Gothic Medium" panose="020B0603020102020204" pitchFamily="34" charset="0"/>
              </a:rPr>
              <a:t>Community service</a:t>
            </a:r>
          </a:p>
        </p:txBody>
      </p:sp>
      <p:sp>
        <p:nvSpPr>
          <p:cNvPr id="414732" name="Text Box 12">
            <a:extLst>
              <a:ext uri="{FF2B5EF4-FFF2-40B4-BE49-F238E27FC236}">
                <a16:creationId xmlns:a16="http://schemas.microsoft.com/office/drawing/2014/main" id="{BBC5C0D9-B4AB-FCEF-7A83-32E5B652B12D}"/>
              </a:ext>
            </a:extLst>
          </p:cNvPr>
          <p:cNvSpPr txBox="1">
            <a:spLocks noChangeArrowheads="1"/>
          </p:cNvSpPr>
          <p:nvPr/>
        </p:nvSpPr>
        <p:spPr bwMode="auto">
          <a:xfrm>
            <a:off x="4175125" y="1331913"/>
            <a:ext cx="3825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endParaRPr>
          </a:p>
        </p:txBody>
      </p:sp>
      <p:sp>
        <p:nvSpPr>
          <p:cNvPr id="414733" name="Text Box 13">
            <a:extLst>
              <a:ext uri="{FF2B5EF4-FFF2-40B4-BE49-F238E27FC236}">
                <a16:creationId xmlns:a16="http://schemas.microsoft.com/office/drawing/2014/main" id="{EA2ADA41-4A74-39BA-A8A7-779F572E70D0}"/>
              </a:ext>
            </a:extLst>
          </p:cNvPr>
          <p:cNvSpPr txBox="1">
            <a:spLocks noChangeArrowheads="1"/>
          </p:cNvSpPr>
          <p:nvPr/>
        </p:nvSpPr>
        <p:spPr bwMode="auto">
          <a:xfrm>
            <a:off x="3946525" y="1103313"/>
            <a:ext cx="3292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endParaRPr>
          </a:p>
        </p:txBody>
      </p:sp>
      <p:sp>
        <p:nvSpPr>
          <p:cNvPr id="414749" name="Rectangle 29">
            <a:extLst>
              <a:ext uri="{FF2B5EF4-FFF2-40B4-BE49-F238E27FC236}">
                <a16:creationId xmlns:a16="http://schemas.microsoft.com/office/drawing/2014/main" id="{B11C877B-6553-4217-6527-4FAB787F2330}"/>
              </a:ext>
            </a:extLst>
          </p:cNvPr>
          <p:cNvSpPr>
            <a:spLocks noChangeArrowheads="1"/>
          </p:cNvSpPr>
          <p:nvPr/>
        </p:nvSpPr>
        <p:spPr bwMode="auto">
          <a:xfrm>
            <a:off x="533400" y="2438400"/>
            <a:ext cx="3810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r>
              <a:rPr lang="en-US" altLang="en-US" sz="2400">
                <a:solidFill>
                  <a:schemeClr val="hlink"/>
                </a:solidFill>
                <a:latin typeface="Franklin Gothic Medium" panose="020B0603020102020204" pitchFamily="34" charset="0"/>
              </a:rPr>
              <a:t>Ceremonial functions</a:t>
            </a:r>
          </a:p>
          <a:p>
            <a:pPr lvl="1" eaLnBrk="1" hangingPunct="1"/>
            <a:r>
              <a:rPr lang="en-US" altLang="en-US" sz="2000">
                <a:latin typeface="Franklin Gothic Medium" panose="020B0603020102020204" pitchFamily="34" charset="0"/>
              </a:rPr>
              <a:t>VIP Events</a:t>
            </a:r>
          </a:p>
          <a:p>
            <a:pPr lvl="1" eaLnBrk="1" hangingPunct="1"/>
            <a:r>
              <a:rPr lang="en-US" altLang="en-US" sz="2000">
                <a:latin typeface="Franklin Gothic Medium" panose="020B0603020102020204" pitchFamily="34" charset="0"/>
              </a:rPr>
              <a:t>Funerals </a:t>
            </a:r>
          </a:p>
          <a:p>
            <a:pPr lvl="1" eaLnBrk="1" hangingPunct="1"/>
            <a:r>
              <a:rPr lang="en-US" altLang="en-US" sz="2000">
                <a:latin typeface="Franklin Gothic Medium" panose="020B0603020102020204" pitchFamily="34" charset="0"/>
              </a:rPr>
              <a:t>Grand openings</a:t>
            </a:r>
          </a:p>
          <a:p>
            <a:pPr eaLnBrk="1" hangingPunct="1"/>
            <a:r>
              <a:rPr lang="en-US" altLang="en-US" sz="2400">
                <a:latin typeface="Franklin Gothic Medium" panose="020B0603020102020204" pitchFamily="34" charset="0"/>
              </a:rPr>
              <a:t> </a:t>
            </a:r>
            <a:r>
              <a:rPr lang="en-US" altLang="en-US" sz="2400">
                <a:solidFill>
                  <a:schemeClr val="hlink"/>
                </a:solidFill>
                <a:latin typeface="Franklin Gothic Medium" panose="020B0603020102020204" pitchFamily="34" charset="0"/>
              </a:rPr>
              <a:t>Parades</a:t>
            </a:r>
          </a:p>
          <a:p>
            <a:pPr eaLnBrk="1" hangingPunct="1"/>
            <a:r>
              <a:rPr lang="en-US" altLang="en-US" sz="2400">
                <a:solidFill>
                  <a:schemeClr val="hlink"/>
                </a:solidFill>
                <a:latin typeface="Franklin Gothic Medium" panose="020B0603020102020204" pitchFamily="34" charset="0"/>
              </a:rPr>
              <a:t>Educational programs</a:t>
            </a:r>
          </a:p>
          <a:p>
            <a:pPr lvl="1" eaLnBrk="1" hangingPunct="1"/>
            <a:r>
              <a:rPr lang="en-US" altLang="en-US" sz="2000">
                <a:latin typeface="Franklin Gothic Medium" panose="020B0603020102020204" pitchFamily="34" charset="0"/>
              </a:rPr>
              <a:t>Stranger danger</a:t>
            </a:r>
          </a:p>
          <a:p>
            <a:pPr lvl="1" eaLnBrk="1" hangingPunct="1"/>
            <a:r>
              <a:rPr lang="en-US" altLang="en-US" sz="2000">
                <a:latin typeface="Franklin Gothic Medium" panose="020B0603020102020204" pitchFamily="34" charset="0"/>
              </a:rPr>
              <a:t>Hug a Tree</a:t>
            </a:r>
          </a:p>
          <a:p>
            <a:pPr lvl="1" eaLnBrk="1" hangingPunct="1"/>
            <a:r>
              <a:rPr lang="en-US" altLang="en-US" sz="2000">
                <a:latin typeface="Franklin Gothic Medium" panose="020B0603020102020204" pitchFamily="34" charset="0"/>
              </a:rPr>
              <a:t>STAR Camp</a:t>
            </a:r>
          </a:p>
        </p:txBody>
      </p:sp>
      <p:pic>
        <p:nvPicPr>
          <p:cNvPr id="414751" name="Picture 31">
            <a:extLst>
              <a:ext uri="{FF2B5EF4-FFF2-40B4-BE49-F238E27FC236}">
                <a16:creationId xmlns:a16="http://schemas.microsoft.com/office/drawing/2014/main" id="{FF249EDF-48CE-7547-633E-B08540708D0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5800" y="762000"/>
            <a:ext cx="3705225" cy="53340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4749">
                                            <p:txEl>
                                              <p:pRg st="0" end="0"/>
                                            </p:txEl>
                                          </p:spTgt>
                                        </p:tgtEl>
                                        <p:attrNameLst>
                                          <p:attrName>style.visibility</p:attrName>
                                        </p:attrNameLst>
                                      </p:cBhvr>
                                      <p:to>
                                        <p:strVal val="visible"/>
                                      </p:to>
                                    </p:set>
                                    <p:anim calcmode="lin" valueType="num">
                                      <p:cBhvr additive="base">
                                        <p:cTn id="7" dur="500" fill="hold"/>
                                        <p:tgtEl>
                                          <p:spTgt spid="4147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474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4749">
                                            <p:txEl>
                                              <p:pRg st="1" end="1"/>
                                            </p:txEl>
                                          </p:spTgt>
                                        </p:tgtEl>
                                        <p:attrNameLst>
                                          <p:attrName>style.visibility</p:attrName>
                                        </p:attrNameLst>
                                      </p:cBhvr>
                                      <p:to>
                                        <p:strVal val="visible"/>
                                      </p:to>
                                    </p:set>
                                    <p:anim calcmode="lin" valueType="num">
                                      <p:cBhvr additive="base">
                                        <p:cTn id="11" dur="500" fill="hold"/>
                                        <p:tgtEl>
                                          <p:spTgt spid="41474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474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4749">
                                            <p:txEl>
                                              <p:pRg st="2" end="2"/>
                                            </p:txEl>
                                          </p:spTgt>
                                        </p:tgtEl>
                                        <p:attrNameLst>
                                          <p:attrName>style.visibility</p:attrName>
                                        </p:attrNameLst>
                                      </p:cBhvr>
                                      <p:to>
                                        <p:strVal val="visible"/>
                                      </p:to>
                                    </p:set>
                                    <p:anim calcmode="lin" valueType="num">
                                      <p:cBhvr additive="base">
                                        <p:cTn id="15" dur="500" fill="hold"/>
                                        <p:tgtEl>
                                          <p:spTgt spid="41474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474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4749">
                                            <p:txEl>
                                              <p:pRg st="3" end="3"/>
                                            </p:txEl>
                                          </p:spTgt>
                                        </p:tgtEl>
                                        <p:attrNameLst>
                                          <p:attrName>style.visibility</p:attrName>
                                        </p:attrNameLst>
                                      </p:cBhvr>
                                      <p:to>
                                        <p:strVal val="visible"/>
                                      </p:to>
                                    </p:set>
                                    <p:anim calcmode="lin" valueType="num">
                                      <p:cBhvr additive="base">
                                        <p:cTn id="19" dur="500" fill="hold"/>
                                        <p:tgtEl>
                                          <p:spTgt spid="41474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47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14749">
                                            <p:txEl>
                                              <p:pRg st="4" end="4"/>
                                            </p:txEl>
                                          </p:spTgt>
                                        </p:tgtEl>
                                        <p:attrNameLst>
                                          <p:attrName>style.visibility</p:attrName>
                                        </p:attrNameLst>
                                      </p:cBhvr>
                                      <p:to>
                                        <p:strVal val="visible"/>
                                      </p:to>
                                    </p:set>
                                    <p:animEffect transition="in" filter="blinds(horizontal)">
                                      <p:cBhvr>
                                        <p:cTn id="25" dur="500"/>
                                        <p:tgtEl>
                                          <p:spTgt spid="41474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14749">
                                            <p:txEl>
                                              <p:pRg st="5" end="5"/>
                                            </p:txEl>
                                          </p:spTgt>
                                        </p:tgtEl>
                                        <p:attrNameLst>
                                          <p:attrName>style.visibility</p:attrName>
                                        </p:attrNameLst>
                                      </p:cBhvr>
                                      <p:to>
                                        <p:strVal val="visible"/>
                                      </p:to>
                                    </p:set>
                                    <p:anim calcmode="lin" valueType="num">
                                      <p:cBhvr additive="base">
                                        <p:cTn id="30" dur="500" fill="hold"/>
                                        <p:tgtEl>
                                          <p:spTgt spid="414749">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4749">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14749">
                                            <p:txEl>
                                              <p:pRg st="6" end="6"/>
                                            </p:txEl>
                                          </p:spTgt>
                                        </p:tgtEl>
                                        <p:attrNameLst>
                                          <p:attrName>style.visibility</p:attrName>
                                        </p:attrNameLst>
                                      </p:cBhvr>
                                      <p:to>
                                        <p:strVal val="visible"/>
                                      </p:to>
                                    </p:set>
                                    <p:anim calcmode="lin" valueType="num">
                                      <p:cBhvr additive="base">
                                        <p:cTn id="34" dur="500" fill="hold"/>
                                        <p:tgtEl>
                                          <p:spTgt spid="41474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14749">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14749">
                                            <p:txEl>
                                              <p:pRg st="7" end="7"/>
                                            </p:txEl>
                                          </p:spTgt>
                                        </p:tgtEl>
                                        <p:attrNameLst>
                                          <p:attrName>style.visibility</p:attrName>
                                        </p:attrNameLst>
                                      </p:cBhvr>
                                      <p:to>
                                        <p:strVal val="visible"/>
                                      </p:to>
                                    </p:set>
                                    <p:anim calcmode="lin" valueType="num">
                                      <p:cBhvr additive="base">
                                        <p:cTn id="38" dur="500" fill="hold"/>
                                        <p:tgtEl>
                                          <p:spTgt spid="414749">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4749">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14749">
                                            <p:txEl>
                                              <p:pRg st="8" end="8"/>
                                            </p:txEl>
                                          </p:spTgt>
                                        </p:tgtEl>
                                        <p:attrNameLst>
                                          <p:attrName>style.visibility</p:attrName>
                                        </p:attrNameLst>
                                      </p:cBhvr>
                                      <p:to>
                                        <p:strVal val="visible"/>
                                      </p:to>
                                    </p:set>
                                    <p:anim calcmode="lin" valueType="num">
                                      <p:cBhvr additive="base">
                                        <p:cTn id="42" dur="500" fill="hold"/>
                                        <p:tgtEl>
                                          <p:spTgt spid="414749">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1474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Rectangle 4">
            <a:extLst>
              <a:ext uri="{FF2B5EF4-FFF2-40B4-BE49-F238E27FC236}">
                <a16:creationId xmlns:a16="http://schemas.microsoft.com/office/drawing/2014/main" id="{99396BC7-B45C-D186-7691-622A5B092A21}"/>
              </a:ext>
            </a:extLst>
          </p:cNvPr>
          <p:cNvSpPr>
            <a:spLocks noGrp="1" noChangeArrowheads="1"/>
          </p:cNvSpPr>
          <p:nvPr>
            <p:ph type="title"/>
          </p:nvPr>
        </p:nvSpPr>
        <p:spPr>
          <a:xfrm>
            <a:off x="457200" y="381000"/>
            <a:ext cx="8229600" cy="457200"/>
          </a:xfrm>
          <a:noFill/>
          <a:ln/>
        </p:spPr>
        <p:txBody>
          <a:bodyPr/>
          <a:lstStyle/>
          <a:p>
            <a:r>
              <a:rPr lang="en-US" altLang="en-US" sz="4000" b="0">
                <a:latin typeface="Franklin Gothic Medium" panose="020B0603020102020204" pitchFamily="34" charset="0"/>
              </a:rPr>
              <a:t>Goodwill ambassadors</a:t>
            </a:r>
          </a:p>
        </p:txBody>
      </p:sp>
      <p:pic>
        <p:nvPicPr>
          <p:cNvPr id="419845" name="Picture 5">
            <a:extLst>
              <a:ext uri="{FF2B5EF4-FFF2-40B4-BE49-F238E27FC236}">
                <a16:creationId xmlns:a16="http://schemas.microsoft.com/office/drawing/2014/main" id="{89783F21-F772-EBDB-8550-430691B669C0}"/>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3962400"/>
            <a:ext cx="2895600" cy="2097088"/>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49" name="Picture 9">
            <a:extLst>
              <a:ext uri="{FF2B5EF4-FFF2-40B4-BE49-F238E27FC236}">
                <a16:creationId xmlns:a16="http://schemas.microsoft.com/office/drawing/2014/main" id="{6CAAB3B4-1E7B-069B-71D4-5ED6345AA807}"/>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4800" y="1447800"/>
            <a:ext cx="3694113" cy="21717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56" name="Picture 16">
            <a:extLst>
              <a:ext uri="{FF2B5EF4-FFF2-40B4-BE49-F238E27FC236}">
                <a16:creationId xmlns:a16="http://schemas.microsoft.com/office/drawing/2014/main" id="{835E98A8-5600-2BA6-7810-EB612943EDCA}"/>
              </a:ext>
            </a:extLst>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343400" y="1828800"/>
            <a:ext cx="4419600" cy="3576638"/>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57" name="Picture 17">
            <a:extLst>
              <a:ext uri="{FF2B5EF4-FFF2-40B4-BE49-F238E27FC236}">
                <a16:creationId xmlns:a16="http://schemas.microsoft.com/office/drawing/2014/main" id="{47AD1C18-72E4-8729-23EB-0602E76D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24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F5E2D984-73AC-7EC4-1696-4866E8BCB19B}"/>
              </a:ext>
            </a:extLst>
          </p:cNvPr>
          <p:cNvSpPr>
            <a:spLocks noGrp="1" noRot="1" noChangeArrowheads="1"/>
          </p:cNvSpPr>
          <p:nvPr>
            <p:ph type="title"/>
          </p:nvPr>
        </p:nvSpPr>
        <p:spPr>
          <a:xfrm>
            <a:off x="457200" y="152400"/>
            <a:ext cx="8229600" cy="914400"/>
          </a:xfrm>
        </p:spPr>
        <p:txBody>
          <a:bodyPr/>
          <a:lstStyle/>
          <a:p>
            <a:r>
              <a:rPr lang="en-US" altLang="en-US" sz="4000" b="0">
                <a:latin typeface="Franklin Gothic Medium" panose="020B0603020102020204" pitchFamily="34" charset="0"/>
              </a:rPr>
              <a:t>Patrol Duties</a:t>
            </a:r>
          </a:p>
        </p:txBody>
      </p:sp>
      <p:sp>
        <p:nvSpPr>
          <p:cNvPr id="424963" name="Rectangle 3">
            <a:extLst>
              <a:ext uri="{FF2B5EF4-FFF2-40B4-BE49-F238E27FC236}">
                <a16:creationId xmlns:a16="http://schemas.microsoft.com/office/drawing/2014/main" id="{F97372B1-A8A5-B0E3-54E2-E2BCC86AE5C3}"/>
              </a:ext>
            </a:extLst>
          </p:cNvPr>
          <p:cNvSpPr>
            <a:spLocks noGrp="1" noChangeArrowheads="1"/>
          </p:cNvSpPr>
          <p:nvPr>
            <p:ph type="body" sz="half" idx="1"/>
          </p:nvPr>
        </p:nvSpPr>
        <p:spPr>
          <a:xfrm>
            <a:off x="685800" y="1524000"/>
            <a:ext cx="4038600" cy="1600200"/>
          </a:xfrm>
        </p:spPr>
        <p:txBody>
          <a:bodyPr/>
          <a:lstStyle/>
          <a:p>
            <a:pPr>
              <a:lnSpc>
                <a:spcPct val="90000"/>
              </a:lnSpc>
            </a:pPr>
            <a:r>
              <a:rPr lang="en-US" altLang="en-US" sz="2400">
                <a:latin typeface="Franklin Gothic Medium" panose="020B0603020102020204" pitchFamily="34" charset="0"/>
              </a:rPr>
              <a:t>Providing a visible presence</a:t>
            </a:r>
          </a:p>
          <a:p>
            <a:pPr>
              <a:lnSpc>
                <a:spcPct val="90000"/>
              </a:lnSpc>
            </a:pPr>
            <a:r>
              <a:rPr lang="en-US" altLang="en-US" sz="2400">
                <a:latin typeface="Franklin Gothic Medium" panose="020B0603020102020204" pitchFamily="34" charset="0"/>
              </a:rPr>
              <a:t>Observing Reporting and advising as required</a:t>
            </a:r>
          </a:p>
          <a:p>
            <a:pPr>
              <a:lnSpc>
                <a:spcPct val="90000"/>
              </a:lnSpc>
            </a:pPr>
            <a:r>
              <a:rPr lang="en-US" altLang="en-US" sz="2400">
                <a:latin typeface="Franklin Gothic Medium" panose="020B0603020102020204" pitchFamily="34" charset="0"/>
              </a:rPr>
              <a:t>Traffic Control</a:t>
            </a:r>
          </a:p>
        </p:txBody>
      </p:sp>
      <p:pic>
        <p:nvPicPr>
          <p:cNvPr id="424964" name="Picture 4">
            <a:extLst>
              <a:ext uri="{FF2B5EF4-FFF2-40B4-BE49-F238E27FC236}">
                <a16:creationId xmlns:a16="http://schemas.microsoft.com/office/drawing/2014/main" id="{0618EFDA-B0BB-8582-0076-3A00A1DBFF28}"/>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02238" y="1295400"/>
            <a:ext cx="2930525" cy="21717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4966" name="Picture 6">
            <a:extLst>
              <a:ext uri="{FF2B5EF4-FFF2-40B4-BE49-F238E27FC236}">
                <a16:creationId xmlns:a16="http://schemas.microsoft.com/office/drawing/2014/main" id="{5FE8EABF-FEC3-5398-9C9F-2368A81845AE}"/>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2000" y="3733800"/>
            <a:ext cx="3563938" cy="21844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4968" name="Picture 8">
            <a:extLst>
              <a:ext uri="{FF2B5EF4-FFF2-40B4-BE49-F238E27FC236}">
                <a16:creationId xmlns:a16="http://schemas.microsoft.com/office/drawing/2014/main" id="{6412BA0B-17AC-CA6F-5532-381B7A9B8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10000"/>
            <a:ext cx="2971800" cy="1990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24972" name="Picture 12">
            <a:extLst>
              <a:ext uri="{FF2B5EF4-FFF2-40B4-BE49-F238E27FC236}">
                <a16:creationId xmlns:a16="http://schemas.microsoft.com/office/drawing/2014/main" id="{E770862D-E372-497D-CBA9-E0FF0A206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524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479</TotalTime>
  <Words>379</Words>
  <Application>Microsoft Macintosh PowerPoint</Application>
  <PresentationFormat>On-screen Show (4:3)</PresentationFormat>
  <Paragraphs>50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Garamond</vt:lpstr>
      <vt:lpstr>Times New Roman</vt:lpstr>
      <vt:lpstr>Wingdings</vt:lpstr>
      <vt:lpstr>ITC Franklin Gothic Med</vt:lpstr>
      <vt:lpstr>Franklin Gothic Medium</vt:lpstr>
      <vt:lpstr>Arial Unicode MS</vt:lpstr>
      <vt:lpstr>Stream</vt:lpstr>
      <vt:lpstr>San Mateo County Sheriff’s Office</vt:lpstr>
      <vt:lpstr>Mounted Search and Rescue Established December 2001</vt:lpstr>
      <vt:lpstr>Mounted Search and Rescue</vt:lpstr>
      <vt:lpstr>Search &amp; Rescue </vt:lpstr>
      <vt:lpstr>Search &amp; Rescue </vt:lpstr>
      <vt:lpstr> A SAR-trained horse can transport injured and equipment</vt:lpstr>
      <vt:lpstr>Community service</vt:lpstr>
      <vt:lpstr>Goodwill ambassadors</vt:lpstr>
      <vt:lpstr>Patrol Duties</vt:lpstr>
      <vt:lpstr>Large animal rescue</vt:lpstr>
      <vt:lpstr>Equine behavior training for rescue organizations and law enforcement professionals</vt:lpstr>
      <vt:lpstr>San Mateo County Sheriff’s Office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Mounted SAR</dc:title>
  <dc:creator>cc</dc:creator>
  <cp:lastModifiedBy>Casey Terribilini</cp:lastModifiedBy>
  <cp:revision>48</cp:revision>
  <cp:lastPrinted>2009-04-22T19:24:48Z</cp:lastPrinted>
  <dcterms:created xsi:type="dcterms:W3CDTF">2005-02-11T04:42:15Z</dcterms:created>
  <dcterms:modified xsi:type="dcterms:W3CDTF">2022-09-27T23:27:27Z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